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7" r:id="rId3"/>
    <p:sldId id="266" r:id="rId4"/>
    <p:sldId id="267" r:id="rId5"/>
    <p:sldId id="260" r:id="rId6"/>
    <p:sldId id="268" r:id="rId7"/>
    <p:sldId id="269" r:id="rId8"/>
    <p:sldId id="258" r:id="rId9"/>
    <p:sldId id="261" r:id="rId10"/>
    <p:sldId id="259" r:id="rId11"/>
    <p:sldId id="270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embeddedFontLst>
    <p:embeddedFont>
      <p:font typeface="vtks distress" panose="02000000000000000000" pitchFamily="2" charset="0"/>
      <p:regular r:id="rId17"/>
    </p:embeddedFont>
    <p:embeddedFont>
      <p:font typeface="Aaron" panose="02020900000000000000" pitchFamily="18" charset="0"/>
      <p:bold r:id="rId18"/>
    </p:embeddedFont>
    <p:embeddedFont>
      <p:font typeface="GreeceBlack" panose="020B0600000000000000" pitchFamily="34" charset="0"/>
      <p:regular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95" autoAdjust="0"/>
    <p:restoredTop sz="94660"/>
  </p:normalViewPr>
  <p:slideViewPr>
    <p:cSldViewPr>
      <p:cViewPr>
        <p:scale>
          <a:sx n="46" d="100"/>
          <a:sy n="46" d="100"/>
        </p:scale>
        <p:origin x="408" y="3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5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9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0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3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2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8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68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5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55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4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5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784D-F0C2-47E1-89BC-EEFB4DF5B95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7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9331" y="2241339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C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22979" y="2326005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O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3072" y="2354226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R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3452" y="238244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I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56164" y="2354223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N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05280" y="2382444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T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96350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H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17236" y="2388090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I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93820" y="2337288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A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84808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S  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69540" y="2371155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N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04784" y="127049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78746" y="1270494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29653" y="127613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87931" y="1264851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68139" y="1242276"/>
            <a:ext cx="857956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062056" y="3336359"/>
            <a:ext cx="36027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vtks distress" panose="02000000000000000000" pitchFamily="2" charset="0"/>
              </a:rPr>
              <a:t>12</a:t>
            </a:r>
            <a:r>
              <a:rPr lang="en-US" sz="8000" dirty="0" smtClean="0">
                <a:latin typeface="Aaron" panose="02020900000000000000" pitchFamily="18" charset="0"/>
              </a:rPr>
              <a:t>.</a:t>
            </a:r>
            <a:r>
              <a:rPr lang="en-US" sz="8000" dirty="0" smtClean="0">
                <a:latin typeface="vtks distress" panose="02000000000000000000" pitchFamily="2" charset="0"/>
              </a:rPr>
              <a:t>12</a:t>
            </a:r>
            <a:r>
              <a:rPr lang="en-US" sz="8000" dirty="0" smtClean="0">
                <a:latin typeface="Aaron" panose="02020900000000000000" pitchFamily="18" charset="0"/>
              </a:rPr>
              <a:t>-</a:t>
            </a:r>
            <a:r>
              <a:rPr lang="en-US" sz="8000" dirty="0" smtClean="0">
                <a:latin typeface="vtks distress" panose="02000000000000000000" pitchFamily="2" charset="0"/>
              </a:rPr>
              <a:t>31</a:t>
            </a:r>
            <a:endParaRPr lang="en-US" sz="8000" dirty="0">
              <a:latin typeface="vtks distress" panose="02000000000000000000" pitchFamily="2" charset="0"/>
            </a:endParaRPr>
          </a:p>
        </p:txBody>
      </p:sp>
      <p:grpSp>
        <p:nvGrpSpPr>
          <p:cNvPr id="33" name="Group 4"/>
          <p:cNvGrpSpPr>
            <a:grpSpLocks noChangeAspect="1"/>
          </p:cNvGrpSpPr>
          <p:nvPr/>
        </p:nvGrpSpPr>
        <p:grpSpPr bwMode="auto">
          <a:xfrm>
            <a:off x="803362" y="3951300"/>
            <a:ext cx="963930" cy="963930"/>
            <a:chOff x="734" y="2166"/>
            <a:chExt cx="552" cy="552"/>
          </a:xfrm>
        </p:grpSpPr>
        <p:sp>
          <p:nvSpPr>
            <p:cNvPr id="35" name="Freeform 5"/>
            <p:cNvSpPr>
              <a:spLocks/>
            </p:cNvSpPr>
            <p:nvPr/>
          </p:nvSpPr>
          <p:spPr bwMode="auto">
            <a:xfrm>
              <a:off x="734" y="2166"/>
              <a:ext cx="552" cy="552"/>
            </a:xfrm>
            <a:custGeom>
              <a:avLst/>
              <a:gdLst>
                <a:gd name="T0" fmla="*/ 441 w 1104"/>
                <a:gd name="T1" fmla="*/ 12 h 1103"/>
                <a:gd name="T2" fmla="*/ 289 w 1104"/>
                <a:gd name="T3" fmla="*/ 67 h 1103"/>
                <a:gd name="T4" fmla="*/ 162 w 1104"/>
                <a:gd name="T5" fmla="*/ 162 h 1103"/>
                <a:gd name="T6" fmla="*/ 67 w 1104"/>
                <a:gd name="T7" fmla="*/ 289 h 1103"/>
                <a:gd name="T8" fmla="*/ 12 w 1104"/>
                <a:gd name="T9" fmla="*/ 441 h 1103"/>
                <a:gd name="T10" fmla="*/ 1 w 1104"/>
                <a:gd name="T11" fmla="*/ 590 h 1103"/>
                <a:gd name="T12" fmla="*/ 18 w 1104"/>
                <a:gd name="T13" fmla="*/ 695 h 1103"/>
                <a:gd name="T14" fmla="*/ 55 w 1104"/>
                <a:gd name="T15" fmla="*/ 794 h 1103"/>
                <a:gd name="T16" fmla="*/ 109 w 1104"/>
                <a:gd name="T17" fmla="*/ 882 h 1103"/>
                <a:gd name="T18" fmla="*/ 179 w 1104"/>
                <a:gd name="T19" fmla="*/ 959 h 1103"/>
                <a:gd name="T20" fmla="*/ 260 w 1104"/>
                <a:gd name="T21" fmla="*/ 1021 h 1103"/>
                <a:gd name="T22" fmla="*/ 222 w 1104"/>
                <a:gd name="T23" fmla="*/ 961 h 1103"/>
                <a:gd name="T24" fmla="*/ 152 w 1104"/>
                <a:gd name="T25" fmla="*/ 893 h 1103"/>
                <a:gd name="T26" fmla="*/ 96 w 1104"/>
                <a:gd name="T27" fmla="*/ 812 h 1103"/>
                <a:gd name="T28" fmla="*/ 54 w 1104"/>
                <a:gd name="T29" fmla="*/ 722 h 1103"/>
                <a:gd name="T30" fmla="*/ 31 w 1104"/>
                <a:gd name="T31" fmla="*/ 622 h 1103"/>
                <a:gd name="T32" fmla="*/ 29 w 1104"/>
                <a:gd name="T33" fmla="*/ 499 h 1103"/>
                <a:gd name="T34" fmla="*/ 68 w 1104"/>
                <a:gd name="T35" fmla="*/ 348 h 1103"/>
                <a:gd name="T36" fmla="*/ 146 w 1104"/>
                <a:gd name="T37" fmla="*/ 218 h 1103"/>
                <a:gd name="T38" fmla="*/ 259 w 1104"/>
                <a:gd name="T39" fmla="*/ 116 h 1103"/>
                <a:gd name="T40" fmla="*/ 396 w 1104"/>
                <a:gd name="T41" fmla="*/ 51 h 1103"/>
                <a:gd name="T42" fmla="*/ 553 w 1104"/>
                <a:gd name="T43" fmla="*/ 26 h 1103"/>
                <a:gd name="T44" fmla="*/ 710 w 1104"/>
                <a:gd name="T45" fmla="*/ 51 h 1103"/>
                <a:gd name="T46" fmla="*/ 847 w 1104"/>
                <a:gd name="T47" fmla="*/ 116 h 1103"/>
                <a:gd name="T48" fmla="*/ 959 w 1104"/>
                <a:gd name="T49" fmla="*/ 218 h 1103"/>
                <a:gd name="T50" fmla="*/ 1037 w 1104"/>
                <a:gd name="T51" fmla="*/ 348 h 1103"/>
                <a:gd name="T52" fmla="*/ 1076 w 1104"/>
                <a:gd name="T53" fmla="*/ 499 h 1103"/>
                <a:gd name="T54" fmla="*/ 1068 w 1104"/>
                <a:gd name="T55" fmla="*/ 659 h 1103"/>
                <a:gd name="T56" fmla="*/ 1015 w 1104"/>
                <a:gd name="T57" fmla="*/ 804 h 1103"/>
                <a:gd name="T58" fmla="*/ 925 w 1104"/>
                <a:gd name="T59" fmla="*/ 925 h 1103"/>
                <a:gd name="T60" fmla="*/ 803 w 1104"/>
                <a:gd name="T61" fmla="*/ 1016 h 1103"/>
                <a:gd name="T62" fmla="*/ 659 w 1104"/>
                <a:gd name="T63" fmla="*/ 1068 h 1103"/>
                <a:gd name="T64" fmla="*/ 535 w 1104"/>
                <a:gd name="T65" fmla="*/ 1079 h 1103"/>
                <a:gd name="T66" fmla="*/ 483 w 1104"/>
                <a:gd name="T67" fmla="*/ 1074 h 1103"/>
                <a:gd name="T68" fmla="*/ 431 w 1104"/>
                <a:gd name="T69" fmla="*/ 1064 h 1103"/>
                <a:gd name="T70" fmla="*/ 383 w 1104"/>
                <a:gd name="T71" fmla="*/ 1050 h 1103"/>
                <a:gd name="T72" fmla="*/ 335 w 1104"/>
                <a:gd name="T73" fmla="*/ 1030 h 1103"/>
                <a:gd name="T74" fmla="*/ 290 w 1104"/>
                <a:gd name="T75" fmla="*/ 1007 h 1103"/>
                <a:gd name="T76" fmla="*/ 307 w 1104"/>
                <a:gd name="T77" fmla="*/ 1047 h 1103"/>
                <a:gd name="T78" fmla="*/ 356 w 1104"/>
                <a:gd name="T79" fmla="*/ 1068 h 1103"/>
                <a:gd name="T80" fmla="*/ 407 w 1104"/>
                <a:gd name="T81" fmla="*/ 1085 h 1103"/>
                <a:gd name="T82" fmla="*/ 460 w 1104"/>
                <a:gd name="T83" fmla="*/ 1096 h 1103"/>
                <a:gd name="T84" fmla="*/ 515 w 1104"/>
                <a:gd name="T85" fmla="*/ 1102 h 1103"/>
                <a:gd name="T86" fmla="*/ 610 w 1104"/>
                <a:gd name="T87" fmla="*/ 1101 h 1103"/>
                <a:gd name="T88" fmla="*/ 767 w 1104"/>
                <a:gd name="T89" fmla="*/ 1060 h 1103"/>
                <a:gd name="T90" fmla="*/ 903 w 1104"/>
                <a:gd name="T91" fmla="*/ 978 h 1103"/>
                <a:gd name="T92" fmla="*/ 1011 w 1104"/>
                <a:gd name="T93" fmla="*/ 861 h 1103"/>
                <a:gd name="T94" fmla="*/ 1080 w 1104"/>
                <a:gd name="T95" fmla="*/ 717 h 1103"/>
                <a:gd name="T96" fmla="*/ 1104 w 1104"/>
                <a:gd name="T97" fmla="*/ 553 h 1103"/>
                <a:gd name="T98" fmla="*/ 1080 w 1104"/>
                <a:gd name="T99" fmla="*/ 388 h 1103"/>
                <a:gd name="T100" fmla="*/ 1011 w 1104"/>
                <a:gd name="T101" fmla="*/ 244 h 1103"/>
                <a:gd name="T102" fmla="*/ 903 w 1104"/>
                <a:gd name="T103" fmla="*/ 127 h 1103"/>
                <a:gd name="T104" fmla="*/ 767 w 1104"/>
                <a:gd name="T105" fmla="*/ 44 h 1103"/>
                <a:gd name="T106" fmla="*/ 610 w 1104"/>
                <a:gd name="T107" fmla="*/ 2 h 1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4" h="1103">
                  <a:moveTo>
                    <a:pt x="553" y="0"/>
                  </a:moveTo>
                  <a:lnTo>
                    <a:pt x="497" y="2"/>
                  </a:lnTo>
                  <a:lnTo>
                    <a:pt x="441" y="12"/>
                  </a:lnTo>
                  <a:lnTo>
                    <a:pt x="388" y="25"/>
                  </a:lnTo>
                  <a:lnTo>
                    <a:pt x="338" y="44"/>
                  </a:lnTo>
                  <a:lnTo>
                    <a:pt x="289" y="67"/>
                  </a:lnTo>
                  <a:lnTo>
                    <a:pt x="244" y="94"/>
                  </a:lnTo>
                  <a:lnTo>
                    <a:pt x="202" y="127"/>
                  </a:lnTo>
                  <a:lnTo>
                    <a:pt x="162" y="162"/>
                  </a:lnTo>
                  <a:lnTo>
                    <a:pt x="127" y="201"/>
                  </a:lnTo>
                  <a:lnTo>
                    <a:pt x="94" y="244"/>
                  </a:lnTo>
                  <a:lnTo>
                    <a:pt x="67" y="289"/>
                  </a:lnTo>
                  <a:lnTo>
                    <a:pt x="44" y="337"/>
                  </a:lnTo>
                  <a:lnTo>
                    <a:pt x="25" y="388"/>
                  </a:lnTo>
                  <a:lnTo>
                    <a:pt x="12" y="441"/>
                  </a:lnTo>
                  <a:lnTo>
                    <a:pt x="2" y="496"/>
                  </a:lnTo>
                  <a:lnTo>
                    <a:pt x="0" y="553"/>
                  </a:lnTo>
                  <a:lnTo>
                    <a:pt x="1" y="590"/>
                  </a:lnTo>
                  <a:lnTo>
                    <a:pt x="5" y="625"/>
                  </a:lnTo>
                  <a:lnTo>
                    <a:pt x="10" y="661"/>
                  </a:lnTo>
                  <a:lnTo>
                    <a:pt x="18" y="695"/>
                  </a:lnTo>
                  <a:lnTo>
                    <a:pt x="29" y="729"/>
                  </a:lnTo>
                  <a:lnTo>
                    <a:pt x="41" y="762"/>
                  </a:lnTo>
                  <a:lnTo>
                    <a:pt x="55" y="794"/>
                  </a:lnTo>
                  <a:lnTo>
                    <a:pt x="71" y="824"/>
                  </a:lnTo>
                  <a:lnTo>
                    <a:pt x="90" y="854"/>
                  </a:lnTo>
                  <a:lnTo>
                    <a:pt x="109" y="882"/>
                  </a:lnTo>
                  <a:lnTo>
                    <a:pt x="130" y="910"/>
                  </a:lnTo>
                  <a:lnTo>
                    <a:pt x="153" y="935"/>
                  </a:lnTo>
                  <a:lnTo>
                    <a:pt x="179" y="959"/>
                  </a:lnTo>
                  <a:lnTo>
                    <a:pt x="204" y="981"/>
                  </a:lnTo>
                  <a:lnTo>
                    <a:pt x="232" y="1002"/>
                  </a:lnTo>
                  <a:lnTo>
                    <a:pt x="260" y="1021"/>
                  </a:lnTo>
                  <a:lnTo>
                    <a:pt x="275" y="999"/>
                  </a:lnTo>
                  <a:lnTo>
                    <a:pt x="248" y="981"/>
                  </a:lnTo>
                  <a:lnTo>
                    <a:pt x="222" y="961"/>
                  </a:lnTo>
                  <a:lnTo>
                    <a:pt x="197" y="941"/>
                  </a:lnTo>
                  <a:lnTo>
                    <a:pt x="174" y="918"/>
                  </a:lnTo>
                  <a:lnTo>
                    <a:pt x="152" y="893"/>
                  </a:lnTo>
                  <a:lnTo>
                    <a:pt x="131" y="867"/>
                  </a:lnTo>
                  <a:lnTo>
                    <a:pt x="113" y="841"/>
                  </a:lnTo>
                  <a:lnTo>
                    <a:pt x="96" y="812"/>
                  </a:lnTo>
                  <a:lnTo>
                    <a:pt x="80" y="783"/>
                  </a:lnTo>
                  <a:lnTo>
                    <a:pt x="66" y="753"/>
                  </a:lnTo>
                  <a:lnTo>
                    <a:pt x="54" y="722"/>
                  </a:lnTo>
                  <a:lnTo>
                    <a:pt x="45" y="690"/>
                  </a:lnTo>
                  <a:lnTo>
                    <a:pt x="37" y="656"/>
                  </a:lnTo>
                  <a:lnTo>
                    <a:pt x="31" y="622"/>
                  </a:lnTo>
                  <a:lnTo>
                    <a:pt x="28" y="588"/>
                  </a:lnTo>
                  <a:lnTo>
                    <a:pt x="27" y="553"/>
                  </a:lnTo>
                  <a:lnTo>
                    <a:pt x="29" y="499"/>
                  </a:lnTo>
                  <a:lnTo>
                    <a:pt x="37" y="447"/>
                  </a:lnTo>
                  <a:lnTo>
                    <a:pt x="51" y="396"/>
                  </a:lnTo>
                  <a:lnTo>
                    <a:pt x="68" y="348"/>
                  </a:lnTo>
                  <a:lnTo>
                    <a:pt x="90" y="302"/>
                  </a:lnTo>
                  <a:lnTo>
                    <a:pt x="116" y="259"/>
                  </a:lnTo>
                  <a:lnTo>
                    <a:pt x="146" y="218"/>
                  </a:lnTo>
                  <a:lnTo>
                    <a:pt x="181" y="181"/>
                  </a:lnTo>
                  <a:lnTo>
                    <a:pt x="218" y="146"/>
                  </a:lnTo>
                  <a:lnTo>
                    <a:pt x="259" y="116"/>
                  </a:lnTo>
                  <a:lnTo>
                    <a:pt x="302" y="90"/>
                  </a:lnTo>
                  <a:lnTo>
                    <a:pt x="348" y="68"/>
                  </a:lnTo>
                  <a:lnTo>
                    <a:pt x="396" y="51"/>
                  </a:lnTo>
                  <a:lnTo>
                    <a:pt x="447" y="37"/>
                  </a:lnTo>
                  <a:lnTo>
                    <a:pt x="499" y="29"/>
                  </a:lnTo>
                  <a:lnTo>
                    <a:pt x="553" y="26"/>
                  </a:lnTo>
                  <a:lnTo>
                    <a:pt x="607" y="29"/>
                  </a:lnTo>
                  <a:lnTo>
                    <a:pt x="659" y="37"/>
                  </a:lnTo>
                  <a:lnTo>
                    <a:pt x="710" y="51"/>
                  </a:lnTo>
                  <a:lnTo>
                    <a:pt x="758" y="68"/>
                  </a:lnTo>
                  <a:lnTo>
                    <a:pt x="803" y="90"/>
                  </a:lnTo>
                  <a:lnTo>
                    <a:pt x="847" y="116"/>
                  </a:lnTo>
                  <a:lnTo>
                    <a:pt x="887" y="146"/>
                  </a:lnTo>
                  <a:lnTo>
                    <a:pt x="925" y="181"/>
                  </a:lnTo>
                  <a:lnTo>
                    <a:pt x="959" y="218"/>
                  </a:lnTo>
                  <a:lnTo>
                    <a:pt x="989" y="259"/>
                  </a:lnTo>
                  <a:lnTo>
                    <a:pt x="1015" y="302"/>
                  </a:lnTo>
                  <a:lnTo>
                    <a:pt x="1037" y="348"/>
                  </a:lnTo>
                  <a:lnTo>
                    <a:pt x="1056" y="396"/>
                  </a:lnTo>
                  <a:lnTo>
                    <a:pt x="1068" y="447"/>
                  </a:lnTo>
                  <a:lnTo>
                    <a:pt x="1076" y="499"/>
                  </a:lnTo>
                  <a:lnTo>
                    <a:pt x="1079" y="553"/>
                  </a:lnTo>
                  <a:lnTo>
                    <a:pt x="1076" y="607"/>
                  </a:lnTo>
                  <a:lnTo>
                    <a:pt x="1068" y="659"/>
                  </a:lnTo>
                  <a:lnTo>
                    <a:pt x="1056" y="709"/>
                  </a:lnTo>
                  <a:lnTo>
                    <a:pt x="1037" y="758"/>
                  </a:lnTo>
                  <a:lnTo>
                    <a:pt x="1015" y="804"/>
                  </a:lnTo>
                  <a:lnTo>
                    <a:pt x="989" y="846"/>
                  </a:lnTo>
                  <a:lnTo>
                    <a:pt x="959" y="888"/>
                  </a:lnTo>
                  <a:lnTo>
                    <a:pt x="925" y="925"/>
                  </a:lnTo>
                  <a:lnTo>
                    <a:pt x="887" y="959"/>
                  </a:lnTo>
                  <a:lnTo>
                    <a:pt x="847" y="989"/>
                  </a:lnTo>
                  <a:lnTo>
                    <a:pt x="803" y="1016"/>
                  </a:lnTo>
                  <a:lnTo>
                    <a:pt x="758" y="1037"/>
                  </a:lnTo>
                  <a:lnTo>
                    <a:pt x="710" y="1055"/>
                  </a:lnTo>
                  <a:lnTo>
                    <a:pt x="659" y="1068"/>
                  </a:lnTo>
                  <a:lnTo>
                    <a:pt x="607" y="1077"/>
                  </a:lnTo>
                  <a:lnTo>
                    <a:pt x="553" y="1079"/>
                  </a:lnTo>
                  <a:lnTo>
                    <a:pt x="535" y="1079"/>
                  </a:lnTo>
                  <a:lnTo>
                    <a:pt x="517" y="1078"/>
                  </a:lnTo>
                  <a:lnTo>
                    <a:pt x="500" y="1077"/>
                  </a:lnTo>
                  <a:lnTo>
                    <a:pt x="483" y="1074"/>
                  </a:lnTo>
                  <a:lnTo>
                    <a:pt x="466" y="1071"/>
                  </a:lnTo>
                  <a:lnTo>
                    <a:pt x="448" y="1068"/>
                  </a:lnTo>
                  <a:lnTo>
                    <a:pt x="431" y="1064"/>
                  </a:lnTo>
                  <a:lnTo>
                    <a:pt x="415" y="1060"/>
                  </a:lnTo>
                  <a:lnTo>
                    <a:pt x="399" y="1055"/>
                  </a:lnTo>
                  <a:lnTo>
                    <a:pt x="383" y="1050"/>
                  </a:lnTo>
                  <a:lnTo>
                    <a:pt x="366" y="1044"/>
                  </a:lnTo>
                  <a:lnTo>
                    <a:pt x="350" y="1037"/>
                  </a:lnTo>
                  <a:lnTo>
                    <a:pt x="335" y="1030"/>
                  </a:lnTo>
                  <a:lnTo>
                    <a:pt x="320" y="1024"/>
                  </a:lnTo>
                  <a:lnTo>
                    <a:pt x="305" y="1016"/>
                  </a:lnTo>
                  <a:lnTo>
                    <a:pt x="290" y="1007"/>
                  </a:lnTo>
                  <a:lnTo>
                    <a:pt x="275" y="1030"/>
                  </a:lnTo>
                  <a:lnTo>
                    <a:pt x="290" y="1039"/>
                  </a:lnTo>
                  <a:lnTo>
                    <a:pt x="307" y="1047"/>
                  </a:lnTo>
                  <a:lnTo>
                    <a:pt x="323" y="1055"/>
                  </a:lnTo>
                  <a:lnTo>
                    <a:pt x="339" y="1062"/>
                  </a:lnTo>
                  <a:lnTo>
                    <a:pt x="356" y="1068"/>
                  </a:lnTo>
                  <a:lnTo>
                    <a:pt x="372" y="1074"/>
                  </a:lnTo>
                  <a:lnTo>
                    <a:pt x="390" y="1080"/>
                  </a:lnTo>
                  <a:lnTo>
                    <a:pt x="407" y="1085"/>
                  </a:lnTo>
                  <a:lnTo>
                    <a:pt x="424" y="1089"/>
                  </a:lnTo>
                  <a:lnTo>
                    <a:pt x="443" y="1093"/>
                  </a:lnTo>
                  <a:lnTo>
                    <a:pt x="460" y="1096"/>
                  </a:lnTo>
                  <a:lnTo>
                    <a:pt x="478" y="1098"/>
                  </a:lnTo>
                  <a:lnTo>
                    <a:pt x="497" y="1101"/>
                  </a:lnTo>
                  <a:lnTo>
                    <a:pt x="515" y="1102"/>
                  </a:lnTo>
                  <a:lnTo>
                    <a:pt x="535" y="1103"/>
                  </a:lnTo>
                  <a:lnTo>
                    <a:pt x="553" y="1103"/>
                  </a:lnTo>
                  <a:lnTo>
                    <a:pt x="610" y="1101"/>
                  </a:lnTo>
                  <a:lnTo>
                    <a:pt x="665" y="1092"/>
                  </a:lnTo>
                  <a:lnTo>
                    <a:pt x="718" y="1079"/>
                  </a:lnTo>
                  <a:lnTo>
                    <a:pt x="767" y="1060"/>
                  </a:lnTo>
                  <a:lnTo>
                    <a:pt x="816" y="1037"/>
                  </a:lnTo>
                  <a:lnTo>
                    <a:pt x="862" y="1010"/>
                  </a:lnTo>
                  <a:lnTo>
                    <a:pt x="903" y="978"/>
                  </a:lnTo>
                  <a:lnTo>
                    <a:pt x="943" y="942"/>
                  </a:lnTo>
                  <a:lnTo>
                    <a:pt x="978" y="903"/>
                  </a:lnTo>
                  <a:lnTo>
                    <a:pt x="1011" y="861"/>
                  </a:lnTo>
                  <a:lnTo>
                    <a:pt x="1038" y="815"/>
                  </a:lnTo>
                  <a:lnTo>
                    <a:pt x="1061" y="767"/>
                  </a:lnTo>
                  <a:lnTo>
                    <a:pt x="1080" y="717"/>
                  </a:lnTo>
                  <a:lnTo>
                    <a:pt x="1092" y="664"/>
                  </a:lnTo>
                  <a:lnTo>
                    <a:pt x="1102" y="609"/>
                  </a:lnTo>
                  <a:lnTo>
                    <a:pt x="1104" y="553"/>
                  </a:lnTo>
                  <a:lnTo>
                    <a:pt x="1102" y="496"/>
                  </a:lnTo>
                  <a:lnTo>
                    <a:pt x="1092" y="441"/>
                  </a:lnTo>
                  <a:lnTo>
                    <a:pt x="1080" y="388"/>
                  </a:lnTo>
                  <a:lnTo>
                    <a:pt x="1061" y="337"/>
                  </a:lnTo>
                  <a:lnTo>
                    <a:pt x="1038" y="289"/>
                  </a:lnTo>
                  <a:lnTo>
                    <a:pt x="1011" y="244"/>
                  </a:lnTo>
                  <a:lnTo>
                    <a:pt x="978" y="201"/>
                  </a:lnTo>
                  <a:lnTo>
                    <a:pt x="943" y="162"/>
                  </a:lnTo>
                  <a:lnTo>
                    <a:pt x="903" y="127"/>
                  </a:lnTo>
                  <a:lnTo>
                    <a:pt x="862" y="94"/>
                  </a:lnTo>
                  <a:lnTo>
                    <a:pt x="816" y="67"/>
                  </a:lnTo>
                  <a:lnTo>
                    <a:pt x="767" y="44"/>
                  </a:lnTo>
                  <a:lnTo>
                    <a:pt x="718" y="25"/>
                  </a:lnTo>
                  <a:lnTo>
                    <a:pt x="665" y="12"/>
                  </a:lnTo>
                  <a:lnTo>
                    <a:pt x="610" y="2"/>
                  </a:lnTo>
                  <a:lnTo>
                    <a:pt x="5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6"/>
            <p:cNvSpPr>
              <a:spLocks/>
            </p:cNvSpPr>
            <p:nvPr/>
          </p:nvSpPr>
          <p:spPr bwMode="auto">
            <a:xfrm>
              <a:off x="747" y="2179"/>
              <a:ext cx="526" cy="526"/>
            </a:xfrm>
            <a:custGeom>
              <a:avLst/>
              <a:gdLst>
                <a:gd name="T0" fmla="*/ 25 w 1052"/>
                <a:gd name="T1" fmla="*/ 424 h 1053"/>
                <a:gd name="T2" fmla="*/ 77 w 1052"/>
                <a:gd name="T3" fmla="*/ 283 h 1053"/>
                <a:gd name="T4" fmla="*/ 164 w 1052"/>
                <a:gd name="T5" fmla="*/ 165 h 1053"/>
                <a:gd name="T6" fmla="*/ 282 w 1052"/>
                <a:gd name="T7" fmla="*/ 78 h 1053"/>
                <a:gd name="T8" fmla="*/ 424 w 1052"/>
                <a:gd name="T9" fmla="*/ 26 h 1053"/>
                <a:gd name="T10" fmla="*/ 578 w 1052"/>
                <a:gd name="T11" fmla="*/ 18 h 1053"/>
                <a:gd name="T12" fmla="*/ 725 w 1052"/>
                <a:gd name="T13" fmla="*/ 56 h 1053"/>
                <a:gd name="T14" fmla="*/ 851 w 1052"/>
                <a:gd name="T15" fmla="*/ 132 h 1053"/>
                <a:gd name="T16" fmla="*/ 949 w 1052"/>
                <a:gd name="T17" fmla="*/ 241 h 1053"/>
                <a:gd name="T18" fmla="*/ 1014 w 1052"/>
                <a:gd name="T19" fmla="*/ 375 h 1053"/>
                <a:gd name="T20" fmla="*/ 1037 w 1052"/>
                <a:gd name="T21" fmla="*/ 527 h 1053"/>
                <a:gd name="T22" fmla="*/ 1014 w 1052"/>
                <a:gd name="T23" fmla="*/ 679 h 1053"/>
                <a:gd name="T24" fmla="*/ 949 w 1052"/>
                <a:gd name="T25" fmla="*/ 812 h 1053"/>
                <a:gd name="T26" fmla="*/ 851 w 1052"/>
                <a:gd name="T27" fmla="*/ 922 h 1053"/>
                <a:gd name="T28" fmla="*/ 725 w 1052"/>
                <a:gd name="T29" fmla="*/ 998 h 1053"/>
                <a:gd name="T30" fmla="*/ 578 w 1052"/>
                <a:gd name="T31" fmla="*/ 1036 h 1053"/>
                <a:gd name="T32" fmla="*/ 492 w 1052"/>
                <a:gd name="T33" fmla="*/ 1037 h 1053"/>
                <a:gd name="T34" fmla="*/ 441 w 1052"/>
                <a:gd name="T35" fmla="*/ 1031 h 1053"/>
                <a:gd name="T36" fmla="*/ 392 w 1052"/>
                <a:gd name="T37" fmla="*/ 1019 h 1053"/>
                <a:gd name="T38" fmla="*/ 345 w 1052"/>
                <a:gd name="T39" fmla="*/ 1004 h 1053"/>
                <a:gd name="T40" fmla="*/ 300 w 1052"/>
                <a:gd name="T41" fmla="*/ 985 h 1053"/>
                <a:gd name="T42" fmla="*/ 263 w 1052"/>
                <a:gd name="T43" fmla="*/ 981 h 1053"/>
                <a:gd name="T44" fmla="*/ 308 w 1052"/>
                <a:gd name="T45" fmla="*/ 1004 h 1053"/>
                <a:gd name="T46" fmla="*/ 356 w 1052"/>
                <a:gd name="T47" fmla="*/ 1024 h 1053"/>
                <a:gd name="T48" fmla="*/ 404 w 1052"/>
                <a:gd name="T49" fmla="*/ 1038 h 1053"/>
                <a:gd name="T50" fmla="*/ 456 w 1052"/>
                <a:gd name="T51" fmla="*/ 1048 h 1053"/>
                <a:gd name="T52" fmla="*/ 508 w 1052"/>
                <a:gd name="T53" fmla="*/ 1053 h 1053"/>
                <a:gd name="T54" fmla="*/ 632 w 1052"/>
                <a:gd name="T55" fmla="*/ 1042 h 1053"/>
                <a:gd name="T56" fmla="*/ 776 w 1052"/>
                <a:gd name="T57" fmla="*/ 990 h 1053"/>
                <a:gd name="T58" fmla="*/ 898 w 1052"/>
                <a:gd name="T59" fmla="*/ 899 h 1053"/>
                <a:gd name="T60" fmla="*/ 988 w 1052"/>
                <a:gd name="T61" fmla="*/ 778 h 1053"/>
                <a:gd name="T62" fmla="*/ 1041 w 1052"/>
                <a:gd name="T63" fmla="*/ 633 h 1053"/>
                <a:gd name="T64" fmla="*/ 1049 w 1052"/>
                <a:gd name="T65" fmla="*/ 473 h 1053"/>
                <a:gd name="T66" fmla="*/ 1010 w 1052"/>
                <a:gd name="T67" fmla="*/ 322 h 1053"/>
                <a:gd name="T68" fmla="*/ 932 w 1052"/>
                <a:gd name="T69" fmla="*/ 192 h 1053"/>
                <a:gd name="T70" fmla="*/ 820 w 1052"/>
                <a:gd name="T71" fmla="*/ 90 h 1053"/>
                <a:gd name="T72" fmla="*/ 683 w 1052"/>
                <a:gd name="T73" fmla="*/ 25 h 1053"/>
                <a:gd name="T74" fmla="*/ 526 w 1052"/>
                <a:gd name="T75" fmla="*/ 0 h 1053"/>
                <a:gd name="T76" fmla="*/ 369 w 1052"/>
                <a:gd name="T77" fmla="*/ 25 h 1053"/>
                <a:gd name="T78" fmla="*/ 232 w 1052"/>
                <a:gd name="T79" fmla="*/ 90 h 1053"/>
                <a:gd name="T80" fmla="*/ 119 w 1052"/>
                <a:gd name="T81" fmla="*/ 192 h 1053"/>
                <a:gd name="T82" fmla="*/ 41 w 1052"/>
                <a:gd name="T83" fmla="*/ 322 h 1053"/>
                <a:gd name="T84" fmla="*/ 2 w 1052"/>
                <a:gd name="T85" fmla="*/ 473 h 1053"/>
                <a:gd name="T86" fmla="*/ 4 w 1052"/>
                <a:gd name="T87" fmla="*/ 596 h 1053"/>
                <a:gd name="T88" fmla="*/ 27 w 1052"/>
                <a:gd name="T89" fmla="*/ 696 h 1053"/>
                <a:gd name="T90" fmla="*/ 69 w 1052"/>
                <a:gd name="T91" fmla="*/ 786 h 1053"/>
                <a:gd name="T92" fmla="*/ 125 w 1052"/>
                <a:gd name="T93" fmla="*/ 867 h 1053"/>
                <a:gd name="T94" fmla="*/ 195 w 1052"/>
                <a:gd name="T95" fmla="*/ 935 h 1053"/>
                <a:gd name="T96" fmla="*/ 258 w 1052"/>
                <a:gd name="T97" fmla="*/ 962 h 1053"/>
                <a:gd name="T98" fmla="*/ 180 w 1052"/>
                <a:gd name="T99" fmla="*/ 903 h 1053"/>
                <a:gd name="T100" fmla="*/ 116 w 1052"/>
                <a:gd name="T101" fmla="*/ 833 h 1053"/>
                <a:gd name="T102" fmla="*/ 66 w 1052"/>
                <a:gd name="T103" fmla="*/ 751 h 1053"/>
                <a:gd name="T104" fmla="*/ 32 w 1052"/>
                <a:gd name="T105" fmla="*/ 659 h 1053"/>
                <a:gd name="T106" fmla="*/ 16 w 1052"/>
                <a:gd name="T107" fmla="*/ 561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52" h="1053">
                  <a:moveTo>
                    <a:pt x="14" y="527"/>
                  </a:moveTo>
                  <a:lnTo>
                    <a:pt x="17" y="475"/>
                  </a:lnTo>
                  <a:lnTo>
                    <a:pt x="25" y="424"/>
                  </a:lnTo>
                  <a:lnTo>
                    <a:pt x="38" y="375"/>
                  </a:lnTo>
                  <a:lnTo>
                    <a:pt x="55" y="327"/>
                  </a:lnTo>
                  <a:lnTo>
                    <a:pt x="77" y="283"/>
                  </a:lnTo>
                  <a:lnTo>
                    <a:pt x="102" y="241"/>
                  </a:lnTo>
                  <a:lnTo>
                    <a:pt x="131" y="202"/>
                  </a:lnTo>
                  <a:lnTo>
                    <a:pt x="164" y="165"/>
                  </a:lnTo>
                  <a:lnTo>
                    <a:pt x="201" y="132"/>
                  </a:lnTo>
                  <a:lnTo>
                    <a:pt x="240" y="103"/>
                  </a:lnTo>
                  <a:lnTo>
                    <a:pt x="282" y="78"/>
                  </a:lnTo>
                  <a:lnTo>
                    <a:pt x="327" y="56"/>
                  </a:lnTo>
                  <a:lnTo>
                    <a:pt x="374" y="38"/>
                  </a:lnTo>
                  <a:lnTo>
                    <a:pt x="424" y="26"/>
                  </a:lnTo>
                  <a:lnTo>
                    <a:pt x="474" y="18"/>
                  </a:lnTo>
                  <a:lnTo>
                    <a:pt x="526" y="15"/>
                  </a:lnTo>
                  <a:lnTo>
                    <a:pt x="578" y="18"/>
                  </a:lnTo>
                  <a:lnTo>
                    <a:pt x="629" y="26"/>
                  </a:lnTo>
                  <a:lnTo>
                    <a:pt x="678" y="38"/>
                  </a:lnTo>
                  <a:lnTo>
                    <a:pt x="725" y="56"/>
                  </a:lnTo>
                  <a:lnTo>
                    <a:pt x="769" y="78"/>
                  </a:lnTo>
                  <a:lnTo>
                    <a:pt x="812" y="103"/>
                  </a:lnTo>
                  <a:lnTo>
                    <a:pt x="851" y="132"/>
                  </a:lnTo>
                  <a:lnTo>
                    <a:pt x="887" y="165"/>
                  </a:lnTo>
                  <a:lnTo>
                    <a:pt x="920" y="202"/>
                  </a:lnTo>
                  <a:lnTo>
                    <a:pt x="949" y="241"/>
                  </a:lnTo>
                  <a:lnTo>
                    <a:pt x="976" y="283"/>
                  </a:lnTo>
                  <a:lnTo>
                    <a:pt x="996" y="327"/>
                  </a:lnTo>
                  <a:lnTo>
                    <a:pt x="1014" y="375"/>
                  </a:lnTo>
                  <a:lnTo>
                    <a:pt x="1026" y="424"/>
                  </a:lnTo>
                  <a:lnTo>
                    <a:pt x="1034" y="475"/>
                  </a:lnTo>
                  <a:lnTo>
                    <a:pt x="1037" y="527"/>
                  </a:lnTo>
                  <a:lnTo>
                    <a:pt x="1034" y="578"/>
                  </a:lnTo>
                  <a:lnTo>
                    <a:pt x="1026" y="629"/>
                  </a:lnTo>
                  <a:lnTo>
                    <a:pt x="1014" y="679"/>
                  </a:lnTo>
                  <a:lnTo>
                    <a:pt x="996" y="726"/>
                  </a:lnTo>
                  <a:lnTo>
                    <a:pt x="976" y="771"/>
                  </a:lnTo>
                  <a:lnTo>
                    <a:pt x="949" y="812"/>
                  </a:lnTo>
                  <a:lnTo>
                    <a:pt x="920" y="851"/>
                  </a:lnTo>
                  <a:lnTo>
                    <a:pt x="887" y="888"/>
                  </a:lnTo>
                  <a:lnTo>
                    <a:pt x="851" y="922"/>
                  </a:lnTo>
                  <a:lnTo>
                    <a:pt x="812" y="950"/>
                  </a:lnTo>
                  <a:lnTo>
                    <a:pt x="769" y="976"/>
                  </a:lnTo>
                  <a:lnTo>
                    <a:pt x="725" y="998"/>
                  </a:lnTo>
                  <a:lnTo>
                    <a:pt x="678" y="1015"/>
                  </a:lnTo>
                  <a:lnTo>
                    <a:pt x="629" y="1028"/>
                  </a:lnTo>
                  <a:lnTo>
                    <a:pt x="578" y="1036"/>
                  </a:lnTo>
                  <a:lnTo>
                    <a:pt x="526" y="1038"/>
                  </a:lnTo>
                  <a:lnTo>
                    <a:pt x="509" y="1038"/>
                  </a:lnTo>
                  <a:lnTo>
                    <a:pt x="492" y="1037"/>
                  </a:lnTo>
                  <a:lnTo>
                    <a:pt x="474" y="1036"/>
                  </a:lnTo>
                  <a:lnTo>
                    <a:pt x="457" y="1033"/>
                  </a:lnTo>
                  <a:lnTo>
                    <a:pt x="441" y="1031"/>
                  </a:lnTo>
                  <a:lnTo>
                    <a:pt x="425" y="1028"/>
                  </a:lnTo>
                  <a:lnTo>
                    <a:pt x="407" y="1024"/>
                  </a:lnTo>
                  <a:lnTo>
                    <a:pt x="392" y="1019"/>
                  </a:lnTo>
                  <a:lnTo>
                    <a:pt x="376" y="1015"/>
                  </a:lnTo>
                  <a:lnTo>
                    <a:pt x="360" y="1010"/>
                  </a:lnTo>
                  <a:lnTo>
                    <a:pt x="345" y="1004"/>
                  </a:lnTo>
                  <a:lnTo>
                    <a:pt x="330" y="999"/>
                  </a:lnTo>
                  <a:lnTo>
                    <a:pt x="315" y="992"/>
                  </a:lnTo>
                  <a:lnTo>
                    <a:pt x="300" y="985"/>
                  </a:lnTo>
                  <a:lnTo>
                    <a:pt x="285" y="978"/>
                  </a:lnTo>
                  <a:lnTo>
                    <a:pt x="271" y="970"/>
                  </a:lnTo>
                  <a:lnTo>
                    <a:pt x="263" y="981"/>
                  </a:lnTo>
                  <a:lnTo>
                    <a:pt x="278" y="990"/>
                  </a:lnTo>
                  <a:lnTo>
                    <a:pt x="293" y="998"/>
                  </a:lnTo>
                  <a:lnTo>
                    <a:pt x="308" y="1004"/>
                  </a:lnTo>
                  <a:lnTo>
                    <a:pt x="323" y="1011"/>
                  </a:lnTo>
                  <a:lnTo>
                    <a:pt x="339" y="1018"/>
                  </a:lnTo>
                  <a:lnTo>
                    <a:pt x="356" y="1024"/>
                  </a:lnTo>
                  <a:lnTo>
                    <a:pt x="372" y="1029"/>
                  </a:lnTo>
                  <a:lnTo>
                    <a:pt x="388" y="1034"/>
                  </a:lnTo>
                  <a:lnTo>
                    <a:pt x="404" y="1038"/>
                  </a:lnTo>
                  <a:lnTo>
                    <a:pt x="421" y="1042"/>
                  </a:lnTo>
                  <a:lnTo>
                    <a:pt x="439" y="1045"/>
                  </a:lnTo>
                  <a:lnTo>
                    <a:pt x="456" y="1048"/>
                  </a:lnTo>
                  <a:lnTo>
                    <a:pt x="473" y="1051"/>
                  </a:lnTo>
                  <a:lnTo>
                    <a:pt x="490" y="1052"/>
                  </a:lnTo>
                  <a:lnTo>
                    <a:pt x="508" y="1053"/>
                  </a:lnTo>
                  <a:lnTo>
                    <a:pt x="526" y="1053"/>
                  </a:lnTo>
                  <a:lnTo>
                    <a:pt x="580" y="1051"/>
                  </a:lnTo>
                  <a:lnTo>
                    <a:pt x="632" y="1042"/>
                  </a:lnTo>
                  <a:lnTo>
                    <a:pt x="683" y="1029"/>
                  </a:lnTo>
                  <a:lnTo>
                    <a:pt x="731" y="1011"/>
                  </a:lnTo>
                  <a:lnTo>
                    <a:pt x="776" y="990"/>
                  </a:lnTo>
                  <a:lnTo>
                    <a:pt x="820" y="963"/>
                  </a:lnTo>
                  <a:lnTo>
                    <a:pt x="860" y="933"/>
                  </a:lnTo>
                  <a:lnTo>
                    <a:pt x="898" y="899"/>
                  </a:lnTo>
                  <a:lnTo>
                    <a:pt x="932" y="862"/>
                  </a:lnTo>
                  <a:lnTo>
                    <a:pt x="962" y="820"/>
                  </a:lnTo>
                  <a:lnTo>
                    <a:pt x="988" y="778"/>
                  </a:lnTo>
                  <a:lnTo>
                    <a:pt x="1010" y="732"/>
                  </a:lnTo>
                  <a:lnTo>
                    <a:pt x="1029" y="683"/>
                  </a:lnTo>
                  <a:lnTo>
                    <a:pt x="1041" y="633"/>
                  </a:lnTo>
                  <a:lnTo>
                    <a:pt x="1049" y="581"/>
                  </a:lnTo>
                  <a:lnTo>
                    <a:pt x="1052" y="527"/>
                  </a:lnTo>
                  <a:lnTo>
                    <a:pt x="1049" y="473"/>
                  </a:lnTo>
                  <a:lnTo>
                    <a:pt x="1041" y="421"/>
                  </a:lnTo>
                  <a:lnTo>
                    <a:pt x="1029" y="370"/>
                  </a:lnTo>
                  <a:lnTo>
                    <a:pt x="1010" y="322"/>
                  </a:lnTo>
                  <a:lnTo>
                    <a:pt x="988" y="276"/>
                  </a:lnTo>
                  <a:lnTo>
                    <a:pt x="962" y="233"/>
                  </a:lnTo>
                  <a:lnTo>
                    <a:pt x="932" y="192"/>
                  </a:lnTo>
                  <a:lnTo>
                    <a:pt x="898" y="155"/>
                  </a:lnTo>
                  <a:lnTo>
                    <a:pt x="860" y="120"/>
                  </a:lnTo>
                  <a:lnTo>
                    <a:pt x="820" y="90"/>
                  </a:lnTo>
                  <a:lnTo>
                    <a:pt x="776" y="64"/>
                  </a:lnTo>
                  <a:lnTo>
                    <a:pt x="731" y="42"/>
                  </a:lnTo>
                  <a:lnTo>
                    <a:pt x="683" y="25"/>
                  </a:lnTo>
                  <a:lnTo>
                    <a:pt x="632" y="11"/>
                  </a:lnTo>
                  <a:lnTo>
                    <a:pt x="580" y="3"/>
                  </a:lnTo>
                  <a:lnTo>
                    <a:pt x="526" y="0"/>
                  </a:lnTo>
                  <a:lnTo>
                    <a:pt x="472" y="3"/>
                  </a:lnTo>
                  <a:lnTo>
                    <a:pt x="420" y="11"/>
                  </a:lnTo>
                  <a:lnTo>
                    <a:pt x="369" y="25"/>
                  </a:lnTo>
                  <a:lnTo>
                    <a:pt x="321" y="42"/>
                  </a:lnTo>
                  <a:lnTo>
                    <a:pt x="275" y="64"/>
                  </a:lnTo>
                  <a:lnTo>
                    <a:pt x="232" y="90"/>
                  </a:lnTo>
                  <a:lnTo>
                    <a:pt x="191" y="120"/>
                  </a:lnTo>
                  <a:lnTo>
                    <a:pt x="154" y="155"/>
                  </a:lnTo>
                  <a:lnTo>
                    <a:pt x="119" y="192"/>
                  </a:lnTo>
                  <a:lnTo>
                    <a:pt x="89" y="233"/>
                  </a:lnTo>
                  <a:lnTo>
                    <a:pt x="63" y="276"/>
                  </a:lnTo>
                  <a:lnTo>
                    <a:pt x="41" y="322"/>
                  </a:lnTo>
                  <a:lnTo>
                    <a:pt x="24" y="370"/>
                  </a:lnTo>
                  <a:lnTo>
                    <a:pt x="10" y="421"/>
                  </a:lnTo>
                  <a:lnTo>
                    <a:pt x="2" y="473"/>
                  </a:lnTo>
                  <a:lnTo>
                    <a:pt x="0" y="527"/>
                  </a:lnTo>
                  <a:lnTo>
                    <a:pt x="1" y="562"/>
                  </a:lnTo>
                  <a:lnTo>
                    <a:pt x="4" y="596"/>
                  </a:lnTo>
                  <a:lnTo>
                    <a:pt x="10" y="630"/>
                  </a:lnTo>
                  <a:lnTo>
                    <a:pt x="18" y="664"/>
                  </a:lnTo>
                  <a:lnTo>
                    <a:pt x="27" y="696"/>
                  </a:lnTo>
                  <a:lnTo>
                    <a:pt x="39" y="727"/>
                  </a:lnTo>
                  <a:lnTo>
                    <a:pt x="53" y="757"/>
                  </a:lnTo>
                  <a:lnTo>
                    <a:pt x="69" y="786"/>
                  </a:lnTo>
                  <a:lnTo>
                    <a:pt x="86" y="815"/>
                  </a:lnTo>
                  <a:lnTo>
                    <a:pt x="104" y="841"/>
                  </a:lnTo>
                  <a:lnTo>
                    <a:pt x="125" y="867"/>
                  </a:lnTo>
                  <a:lnTo>
                    <a:pt x="147" y="892"/>
                  </a:lnTo>
                  <a:lnTo>
                    <a:pt x="170" y="915"/>
                  </a:lnTo>
                  <a:lnTo>
                    <a:pt x="195" y="935"/>
                  </a:lnTo>
                  <a:lnTo>
                    <a:pt x="221" y="955"/>
                  </a:lnTo>
                  <a:lnTo>
                    <a:pt x="248" y="973"/>
                  </a:lnTo>
                  <a:lnTo>
                    <a:pt x="258" y="962"/>
                  </a:lnTo>
                  <a:lnTo>
                    <a:pt x="231" y="943"/>
                  </a:lnTo>
                  <a:lnTo>
                    <a:pt x="205" y="925"/>
                  </a:lnTo>
                  <a:lnTo>
                    <a:pt x="180" y="903"/>
                  </a:lnTo>
                  <a:lnTo>
                    <a:pt x="157" y="881"/>
                  </a:lnTo>
                  <a:lnTo>
                    <a:pt x="137" y="858"/>
                  </a:lnTo>
                  <a:lnTo>
                    <a:pt x="116" y="833"/>
                  </a:lnTo>
                  <a:lnTo>
                    <a:pt x="97" y="806"/>
                  </a:lnTo>
                  <a:lnTo>
                    <a:pt x="81" y="779"/>
                  </a:lnTo>
                  <a:lnTo>
                    <a:pt x="66" y="751"/>
                  </a:lnTo>
                  <a:lnTo>
                    <a:pt x="53" y="721"/>
                  </a:lnTo>
                  <a:lnTo>
                    <a:pt x="41" y="691"/>
                  </a:lnTo>
                  <a:lnTo>
                    <a:pt x="32" y="659"/>
                  </a:lnTo>
                  <a:lnTo>
                    <a:pt x="25" y="628"/>
                  </a:lnTo>
                  <a:lnTo>
                    <a:pt x="19" y="595"/>
                  </a:lnTo>
                  <a:lnTo>
                    <a:pt x="16" y="561"/>
                  </a:lnTo>
                  <a:lnTo>
                    <a:pt x="14" y="52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7"/>
            <p:cNvSpPr>
              <a:spLocks/>
            </p:cNvSpPr>
            <p:nvPr/>
          </p:nvSpPr>
          <p:spPr bwMode="auto">
            <a:xfrm>
              <a:off x="755" y="2187"/>
              <a:ext cx="511" cy="511"/>
            </a:xfrm>
            <a:custGeom>
              <a:avLst/>
              <a:gdLst>
                <a:gd name="T0" fmla="*/ 1020 w 1023"/>
                <a:gd name="T1" fmla="*/ 460 h 1023"/>
                <a:gd name="T2" fmla="*/ 1000 w 1023"/>
                <a:gd name="T3" fmla="*/ 360 h 1023"/>
                <a:gd name="T4" fmla="*/ 962 w 1023"/>
                <a:gd name="T5" fmla="*/ 268 h 1023"/>
                <a:gd name="T6" fmla="*/ 906 w 1023"/>
                <a:gd name="T7" fmla="*/ 187 h 1023"/>
                <a:gd name="T8" fmla="*/ 837 w 1023"/>
                <a:gd name="T9" fmla="*/ 117 h 1023"/>
                <a:gd name="T10" fmla="*/ 755 w 1023"/>
                <a:gd name="T11" fmla="*/ 63 h 1023"/>
                <a:gd name="T12" fmla="*/ 664 w 1023"/>
                <a:gd name="T13" fmla="*/ 23 h 1023"/>
                <a:gd name="T14" fmla="*/ 564 w 1023"/>
                <a:gd name="T15" fmla="*/ 3 h 1023"/>
                <a:gd name="T16" fmla="*/ 460 w 1023"/>
                <a:gd name="T17" fmla="*/ 3 h 1023"/>
                <a:gd name="T18" fmla="*/ 360 w 1023"/>
                <a:gd name="T19" fmla="*/ 23 h 1023"/>
                <a:gd name="T20" fmla="*/ 268 w 1023"/>
                <a:gd name="T21" fmla="*/ 63 h 1023"/>
                <a:gd name="T22" fmla="*/ 187 w 1023"/>
                <a:gd name="T23" fmla="*/ 117 h 1023"/>
                <a:gd name="T24" fmla="*/ 117 w 1023"/>
                <a:gd name="T25" fmla="*/ 187 h 1023"/>
                <a:gd name="T26" fmla="*/ 63 w 1023"/>
                <a:gd name="T27" fmla="*/ 268 h 1023"/>
                <a:gd name="T28" fmla="*/ 24 w 1023"/>
                <a:gd name="T29" fmla="*/ 360 h 1023"/>
                <a:gd name="T30" fmla="*/ 3 w 1023"/>
                <a:gd name="T31" fmla="*/ 460 h 1023"/>
                <a:gd name="T32" fmla="*/ 2 w 1023"/>
                <a:gd name="T33" fmla="*/ 546 h 1023"/>
                <a:gd name="T34" fmla="*/ 11 w 1023"/>
                <a:gd name="T35" fmla="*/ 613 h 1023"/>
                <a:gd name="T36" fmla="*/ 27 w 1023"/>
                <a:gd name="T37" fmla="*/ 676 h 1023"/>
                <a:gd name="T38" fmla="*/ 52 w 1023"/>
                <a:gd name="T39" fmla="*/ 736 h 1023"/>
                <a:gd name="T40" fmla="*/ 83 w 1023"/>
                <a:gd name="T41" fmla="*/ 791 h 1023"/>
                <a:gd name="T42" fmla="*/ 123 w 1023"/>
                <a:gd name="T43" fmla="*/ 843 h 1023"/>
                <a:gd name="T44" fmla="*/ 166 w 1023"/>
                <a:gd name="T45" fmla="*/ 888 h 1023"/>
                <a:gd name="T46" fmla="*/ 217 w 1023"/>
                <a:gd name="T47" fmla="*/ 928 h 1023"/>
                <a:gd name="T48" fmla="*/ 453 w 1023"/>
                <a:gd name="T49" fmla="*/ 651 h 1023"/>
                <a:gd name="T50" fmla="*/ 416 w 1023"/>
                <a:gd name="T51" fmla="*/ 628 h 1023"/>
                <a:gd name="T52" fmla="*/ 387 w 1023"/>
                <a:gd name="T53" fmla="*/ 596 h 1023"/>
                <a:gd name="T54" fmla="*/ 368 w 1023"/>
                <a:gd name="T55" fmla="*/ 557 h 1023"/>
                <a:gd name="T56" fmla="*/ 361 w 1023"/>
                <a:gd name="T57" fmla="*/ 512 h 1023"/>
                <a:gd name="T58" fmla="*/ 373 w 1023"/>
                <a:gd name="T59" fmla="*/ 453 h 1023"/>
                <a:gd name="T60" fmla="*/ 406 w 1023"/>
                <a:gd name="T61" fmla="*/ 405 h 1023"/>
                <a:gd name="T62" fmla="*/ 453 w 1023"/>
                <a:gd name="T63" fmla="*/ 372 h 1023"/>
                <a:gd name="T64" fmla="*/ 512 w 1023"/>
                <a:gd name="T65" fmla="*/ 361 h 1023"/>
                <a:gd name="T66" fmla="*/ 571 w 1023"/>
                <a:gd name="T67" fmla="*/ 372 h 1023"/>
                <a:gd name="T68" fmla="*/ 619 w 1023"/>
                <a:gd name="T69" fmla="*/ 405 h 1023"/>
                <a:gd name="T70" fmla="*/ 652 w 1023"/>
                <a:gd name="T71" fmla="*/ 453 h 1023"/>
                <a:gd name="T72" fmla="*/ 663 w 1023"/>
                <a:gd name="T73" fmla="*/ 512 h 1023"/>
                <a:gd name="T74" fmla="*/ 652 w 1023"/>
                <a:gd name="T75" fmla="*/ 570 h 1023"/>
                <a:gd name="T76" fmla="*/ 619 w 1023"/>
                <a:gd name="T77" fmla="*/ 618 h 1023"/>
                <a:gd name="T78" fmla="*/ 571 w 1023"/>
                <a:gd name="T79" fmla="*/ 651 h 1023"/>
                <a:gd name="T80" fmla="*/ 512 w 1023"/>
                <a:gd name="T81" fmla="*/ 663 h 1023"/>
                <a:gd name="T82" fmla="*/ 497 w 1023"/>
                <a:gd name="T83" fmla="*/ 661 h 1023"/>
                <a:gd name="T84" fmla="*/ 483 w 1023"/>
                <a:gd name="T85" fmla="*/ 659 h 1023"/>
                <a:gd name="T86" fmla="*/ 470 w 1023"/>
                <a:gd name="T87" fmla="*/ 656 h 1023"/>
                <a:gd name="T88" fmla="*/ 457 w 1023"/>
                <a:gd name="T89" fmla="*/ 651 h 1023"/>
                <a:gd name="T90" fmla="*/ 271 w 1023"/>
                <a:gd name="T91" fmla="*/ 963 h 1023"/>
                <a:gd name="T92" fmla="*/ 301 w 1023"/>
                <a:gd name="T93" fmla="*/ 977 h 1023"/>
                <a:gd name="T94" fmla="*/ 331 w 1023"/>
                <a:gd name="T95" fmla="*/ 989 h 1023"/>
                <a:gd name="T96" fmla="*/ 362 w 1023"/>
                <a:gd name="T97" fmla="*/ 1000 h 1023"/>
                <a:gd name="T98" fmla="*/ 393 w 1023"/>
                <a:gd name="T99" fmla="*/ 1009 h 1023"/>
                <a:gd name="T100" fmla="*/ 427 w 1023"/>
                <a:gd name="T101" fmla="*/ 1016 h 1023"/>
                <a:gd name="T102" fmla="*/ 460 w 1023"/>
                <a:gd name="T103" fmla="*/ 1021 h 1023"/>
                <a:gd name="T104" fmla="*/ 495 w 1023"/>
                <a:gd name="T105" fmla="*/ 1023 h 1023"/>
                <a:gd name="T106" fmla="*/ 564 w 1023"/>
                <a:gd name="T107" fmla="*/ 1021 h 1023"/>
                <a:gd name="T108" fmla="*/ 664 w 1023"/>
                <a:gd name="T109" fmla="*/ 1000 h 1023"/>
                <a:gd name="T110" fmla="*/ 755 w 1023"/>
                <a:gd name="T111" fmla="*/ 961 h 1023"/>
                <a:gd name="T112" fmla="*/ 837 w 1023"/>
                <a:gd name="T113" fmla="*/ 907 h 1023"/>
                <a:gd name="T114" fmla="*/ 906 w 1023"/>
                <a:gd name="T115" fmla="*/ 836 h 1023"/>
                <a:gd name="T116" fmla="*/ 962 w 1023"/>
                <a:gd name="T117" fmla="*/ 756 h 1023"/>
                <a:gd name="T118" fmla="*/ 1000 w 1023"/>
                <a:gd name="T119" fmla="*/ 664 h 1023"/>
                <a:gd name="T120" fmla="*/ 1020 w 1023"/>
                <a:gd name="T121" fmla="*/ 563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23" h="1023">
                  <a:moveTo>
                    <a:pt x="1023" y="512"/>
                  </a:moveTo>
                  <a:lnTo>
                    <a:pt x="1020" y="460"/>
                  </a:lnTo>
                  <a:lnTo>
                    <a:pt x="1012" y="409"/>
                  </a:lnTo>
                  <a:lnTo>
                    <a:pt x="1000" y="360"/>
                  </a:lnTo>
                  <a:lnTo>
                    <a:pt x="982" y="312"/>
                  </a:lnTo>
                  <a:lnTo>
                    <a:pt x="962" y="268"/>
                  </a:lnTo>
                  <a:lnTo>
                    <a:pt x="935" y="226"/>
                  </a:lnTo>
                  <a:lnTo>
                    <a:pt x="906" y="187"/>
                  </a:lnTo>
                  <a:lnTo>
                    <a:pt x="873" y="150"/>
                  </a:lnTo>
                  <a:lnTo>
                    <a:pt x="837" y="117"/>
                  </a:lnTo>
                  <a:lnTo>
                    <a:pt x="798" y="88"/>
                  </a:lnTo>
                  <a:lnTo>
                    <a:pt x="755" y="63"/>
                  </a:lnTo>
                  <a:lnTo>
                    <a:pt x="711" y="41"/>
                  </a:lnTo>
                  <a:lnTo>
                    <a:pt x="664" y="23"/>
                  </a:lnTo>
                  <a:lnTo>
                    <a:pt x="615" y="11"/>
                  </a:lnTo>
                  <a:lnTo>
                    <a:pt x="564" y="3"/>
                  </a:lnTo>
                  <a:lnTo>
                    <a:pt x="512" y="0"/>
                  </a:lnTo>
                  <a:lnTo>
                    <a:pt x="460" y="3"/>
                  </a:lnTo>
                  <a:lnTo>
                    <a:pt x="410" y="11"/>
                  </a:lnTo>
                  <a:lnTo>
                    <a:pt x="360" y="23"/>
                  </a:lnTo>
                  <a:lnTo>
                    <a:pt x="313" y="41"/>
                  </a:lnTo>
                  <a:lnTo>
                    <a:pt x="268" y="63"/>
                  </a:lnTo>
                  <a:lnTo>
                    <a:pt x="226" y="88"/>
                  </a:lnTo>
                  <a:lnTo>
                    <a:pt x="187" y="117"/>
                  </a:lnTo>
                  <a:lnTo>
                    <a:pt x="150" y="150"/>
                  </a:lnTo>
                  <a:lnTo>
                    <a:pt x="117" y="187"/>
                  </a:lnTo>
                  <a:lnTo>
                    <a:pt x="88" y="226"/>
                  </a:lnTo>
                  <a:lnTo>
                    <a:pt x="63" y="268"/>
                  </a:lnTo>
                  <a:lnTo>
                    <a:pt x="41" y="312"/>
                  </a:lnTo>
                  <a:lnTo>
                    <a:pt x="24" y="360"/>
                  </a:lnTo>
                  <a:lnTo>
                    <a:pt x="11" y="409"/>
                  </a:lnTo>
                  <a:lnTo>
                    <a:pt x="3" y="460"/>
                  </a:lnTo>
                  <a:lnTo>
                    <a:pt x="0" y="512"/>
                  </a:lnTo>
                  <a:lnTo>
                    <a:pt x="2" y="546"/>
                  </a:lnTo>
                  <a:lnTo>
                    <a:pt x="5" y="580"/>
                  </a:lnTo>
                  <a:lnTo>
                    <a:pt x="11" y="613"/>
                  </a:lnTo>
                  <a:lnTo>
                    <a:pt x="18" y="644"/>
                  </a:lnTo>
                  <a:lnTo>
                    <a:pt x="27" y="676"/>
                  </a:lnTo>
                  <a:lnTo>
                    <a:pt x="39" y="706"/>
                  </a:lnTo>
                  <a:lnTo>
                    <a:pt x="52" y="736"/>
                  </a:lnTo>
                  <a:lnTo>
                    <a:pt x="67" y="764"/>
                  </a:lnTo>
                  <a:lnTo>
                    <a:pt x="83" y="791"/>
                  </a:lnTo>
                  <a:lnTo>
                    <a:pt x="102" y="818"/>
                  </a:lnTo>
                  <a:lnTo>
                    <a:pt x="123" y="843"/>
                  </a:lnTo>
                  <a:lnTo>
                    <a:pt x="143" y="866"/>
                  </a:lnTo>
                  <a:lnTo>
                    <a:pt x="166" y="888"/>
                  </a:lnTo>
                  <a:lnTo>
                    <a:pt x="191" y="910"/>
                  </a:lnTo>
                  <a:lnTo>
                    <a:pt x="217" y="928"/>
                  </a:lnTo>
                  <a:lnTo>
                    <a:pt x="244" y="947"/>
                  </a:lnTo>
                  <a:lnTo>
                    <a:pt x="453" y="651"/>
                  </a:lnTo>
                  <a:lnTo>
                    <a:pt x="434" y="641"/>
                  </a:lnTo>
                  <a:lnTo>
                    <a:pt x="416" y="628"/>
                  </a:lnTo>
                  <a:lnTo>
                    <a:pt x="400" y="613"/>
                  </a:lnTo>
                  <a:lnTo>
                    <a:pt x="387" y="596"/>
                  </a:lnTo>
                  <a:lnTo>
                    <a:pt x="376" y="577"/>
                  </a:lnTo>
                  <a:lnTo>
                    <a:pt x="368" y="557"/>
                  </a:lnTo>
                  <a:lnTo>
                    <a:pt x="363" y="535"/>
                  </a:lnTo>
                  <a:lnTo>
                    <a:pt x="361" y="512"/>
                  </a:lnTo>
                  <a:lnTo>
                    <a:pt x="365" y="482"/>
                  </a:lnTo>
                  <a:lnTo>
                    <a:pt x="373" y="453"/>
                  </a:lnTo>
                  <a:lnTo>
                    <a:pt x="387" y="428"/>
                  </a:lnTo>
                  <a:lnTo>
                    <a:pt x="406" y="405"/>
                  </a:lnTo>
                  <a:lnTo>
                    <a:pt x="428" y="386"/>
                  </a:lnTo>
                  <a:lnTo>
                    <a:pt x="453" y="372"/>
                  </a:lnTo>
                  <a:lnTo>
                    <a:pt x="482" y="364"/>
                  </a:lnTo>
                  <a:lnTo>
                    <a:pt x="512" y="361"/>
                  </a:lnTo>
                  <a:lnTo>
                    <a:pt x="542" y="364"/>
                  </a:lnTo>
                  <a:lnTo>
                    <a:pt x="571" y="372"/>
                  </a:lnTo>
                  <a:lnTo>
                    <a:pt x="596" y="386"/>
                  </a:lnTo>
                  <a:lnTo>
                    <a:pt x="619" y="405"/>
                  </a:lnTo>
                  <a:lnTo>
                    <a:pt x="638" y="428"/>
                  </a:lnTo>
                  <a:lnTo>
                    <a:pt x="652" y="453"/>
                  </a:lnTo>
                  <a:lnTo>
                    <a:pt x="660" y="482"/>
                  </a:lnTo>
                  <a:lnTo>
                    <a:pt x="663" y="512"/>
                  </a:lnTo>
                  <a:lnTo>
                    <a:pt x="660" y="542"/>
                  </a:lnTo>
                  <a:lnTo>
                    <a:pt x="652" y="570"/>
                  </a:lnTo>
                  <a:lnTo>
                    <a:pt x="638" y="596"/>
                  </a:lnTo>
                  <a:lnTo>
                    <a:pt x="619" y="618"/>
                  </a:lnTo>
                  <a:lnTo>
                    <a:pt x="596" y="637"/>
                  </a:lnTo>
                  <a:lnTo>
                    <a:pt x="571" y="651"/>
                  </a:lnTo>
                  <a:lnTo>
                    <a:pt x="542" y="659"/>
                  </a:lnTo>
                  <a:lnTo>
                    <a:pt x="512" y="663"/>
                  </a:lnTo>
                  <a:lnTo>
                    <a:pt x="505" y="663"/>
                  </a:lnTo>
                  <a:lnTo>
                    <a:pt x="497" y="661"/>
                  </a:lnTo>
                  <a:lnTo>
                    <a:pt x="490" y="660"/>
                  </a:lnTo>
                  <a:lnTo>
                    <a:pt x="483" y="659"/>
                  </a:lnTo>
                  <a:lnTo>
                    <a:pt x="476" y="658"/>
                  </a:lnTo>
                  <a:lnTo>
                    <a:pt x="470" y="656"/>
                  </a:lnTo>
                  <a:lnTo>
                    <a:pt x="464" y="653"/>
                  </a:lnTo>
                  <a:lnTo>
                    <a:pt x="457" y="651"/>
                  </a:lnTo>
                  <a:lnTo>
                    <a:pt x="257" y="955"/>
                  </a:lnTo>
                  <a:lnTo>
                    <a:pt x="271" y="963"/>
                  </a:lnTo>
                  <a:lnTo>
                    <a:pt x="286" y="970"/>
                  </a:lnTo>
                  <a:lnTo>
                    <a:pt x="301" y="977"/>
                  </a:lnTo>
                  <a:lnTo>
                    <a:pt x="316" y="984"/>
                  </a:lnTo>
                  <a:lnTo>
                    <a:pt x="331" y="989"/>
                  </a:lnTo>
                  <a:lnTo>
                    <a:pt x="346" y="995"/>
                  </a:lnTo>
                  <a:lnTo>
                    <a:pt x="362" y="1000"/>
                  </a:lnTo>
                  <a:lnTo>
                    <a:pt x="378" y="1004"/>
                  </a:lnTo>
                  <a:lnTo>
                    <a:pt x="393" y="1009"/>
                  </a:lnTo>
                  <a:lnTo>
                    <a:pt x="411" y="1013"/>
                  </a:lnTo>
                  <a:lnTo>
                    <a:pt x="427" y="1016"/>
                  </a:lnTo>
                  <a:lnTo>
                    <a:pt x="443" y="1018"/>
                  </a:lnTo>
                  <a:lnTo>
                    <a:pt x="460" y="1021"/>
                  </a:lnTo>
                  <a:lnTo>
                    <a:pt x="478" y="1022"/>
                  </a:lnTo>
                  <a:lnTo>
                    <a:pt x="495" y="1023"/>
                  </a:lnTo>
                  <a:lnTo>
                    <a:pt x="512" y="1023"/>
                  </a:lnTo>
                  <a:lnTo>
                    <a:pt x="564" y="1021"/>
                  </a:lnTo>
                  <a:lnTo>
                    <a:pt x="615" y="1013"/>
                  </a:lnTo>
                  <a:lnTo>
                    <a:pt x="664" y="1000"/>
                  </a:lnTo>
                  <a:lnTo>
                    <a:pt x="711" y="983"/>
                  </a:lnTo>
                  <a:lnTo>
                    <a:pt x="755" y="961"/>
                  </a:lnTo>
                  <a:lnTo>
                    <a:pt x="798" y="935"/>
                  </a:lnTo>
                  <a:lnTo>
                    <a:pt x="837" y="907"/>
                  </a:lnTo>
                  <a:lnTo>
                    <a:pt x="873" y="873"/>
                  </a:lnTo>
                  <a:lnTo>
                    <a:pt x="906" y="836"/>
                  </a:lnTo>
                  <a:lnTo>
                    <a:pt x="935" y="797"/>
                  </a:lnTo>
                  <a:lnTo>
                    <a:pt x="962" y="756"/>
                  </a:lnTo>
                  <a:lnTo>
                    <a:pt x="982" y="711"/>
                  </a:lnTo>
                  <a:lnTo>
                    <a:pt x="1000" y="664"/>
                  </a:lnTo>
                  <a:lnTo>
                    <a:pt x="1012" y="614"/>
                  </a:lnTo>
                  <a:lnTo>
                    <a:pt x="1020" y="563"/>
                  </a:lnTo>
                  <a:lnTo>
                    <a:pt x="1023" y="5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"/>
            <p:cNvSpPr>
              <a:spLocks/>
            </p:cNvSpPr>
            <p:nvPr/>
          </p:nvSpPr>
          <p:spPr bwMode="auto">
            <a:xfrm>
              <a:off x="935" y="2367"/>
              <a:ext cx="151" cy="151"/>
            </a:xfrm>
            <a:custGeom>
              <a:avLst/>
              <a:gdLst>
                <a:gd name="T0" fmla="*/ 11 w 302"/>
                <a:gd name="T1" fmla="*/ 122 h 302"/>
                <a:gd name="T2" fmla="*/ 32 w 302"/>
                <a:gd name="T3" fmla="*/ 70 h 302"/>
                <a:gd name="T4" fmla="*/ 70 w 302"/>
                <a:gd name="T5" fmla="*/ 32 h 302"/>
                <a:gd name="T6" fmla="*/ 122 w 302"/>
                <a:gd name="T7" fmla="*/ 10 h 302"/>
                <a:gd name="T8" fmla="*/ 180 w 302"/>
                <a:gd name="T9" fmla="*/ 10 h 302"/>
                <a:gd name="T10" fmla="*/ 231 w 302"/>
                <a:gd name="T11" fmla="*/ 32 h 302"/>
                <a:gd name="T12" fmla="*/ 270 w 302"/>
                <a:gd name="T13" fmla="*/ 70 h 302"/>
                <a:gd name="T14" fmla="*/ 291 w 302"/>
                <a:gd name="T15" fmla="*/ 122 h 302"/>
                <a:gd name="T16" fmla="*/ 291 w 302"/>
                <a:gd name="T17" fmla="*/ 179 h 302"/>
                <a:gd name="T18" fmla="*/ 270 w 302"/>
                <a:gd name="T19" fmla="*/ 230 h 302"/>
                <a:gd name="T20" fmla="*/ 231 w 302"/>
                <a:gd name="T21" fmla="*/ 269 h 302"/>
                <a:gd name="T22" fmla="*/ 180 w 302"/>
                <a:gd name="T23" fmla="*/ 290 h 302"/>
                <a:gd name="T24" fmla="*/ 144 w 302"/>
                <a:gd name="T25" fmla="*/ 293 h 302"/>
                <a:gd name="T26" fmla="*/ 130 w 302"/>
                <a:gd name="T27" fmla="*/ 292 h 302"/>
                <a:gd name="T28" fmla="*/ 118 w 302"/>
                <a:gd name="T29" fmla="*/ 290 h 302"/>
                <a:gd name="T30" fmla="*/ 106 w 302"/>
                <a:gd name="T31" fmla="*/ 287 h 302"/>
                <a:gd name="T32" fmla="*/ 96 w 302"/>
                <a:gd name="T33" fmla="*/ 290 h 302"/>
                <a:gd name="T34" fmla="*/ 109 w 302"/>
                <a:gd name="T35" fmla="*/ 295 h 302"/>
                <a:gd name="T36" fmla="*/ 122 w 302"/>
                <a:gd name="T37" fmla="*/ 298 h 302"/>
                <a:gd name="T38" fmla="*/ 136 w 302"/>
                <a:gd name="T39" fmla="*/ 300 h 302"/>
                <a:gd name="T40" fmla="*/ 151 w 302"/>
                <a:gd name="T41" fmla="*/ 302 h 302"/>
                <a:gd name="T42" fmla="*/ 210 w 302"/>
                <a:gd name="T43" fmla="*/ 290 h 302"/>
                <a:gd name="T44" fmla="*/ 258 w 302"/>
                <a:gd name="T45" fmla="*/ 257 h 302"/>
                <a:gd name="T46" fmla="*/ 291 w 302"/>
                <a:gd name="T47" fmla="*/ 209 h 302"/>
                <a:gd name="T48" fmla="*/ 302 w 302"/>
                <a:gd name="T49" fmla="*/ 151 h 302"/>
                <a:gd name="T50" fmla="*/ 291 w 302"/>
                <a:gd name="T51" fmla="*/ 92 h 302"/>
                <a:gd name="T52" fmla="*/ 258 w 302"/>
                <a:gd name="T53" fmla="*/ 44 h 302"/>
                <a:gd name="T54" fmla="*/ 210 w 302"/>
                <a:gd name="T55" fmla="*/ 11 h 302"/>
                <a:gd name="T56" fmla="*/ 151 w 302"/>
                <a:gd name="T57" fmla="*/ 0 h 302"/>
                <a:gd name="T58" fmla="*/ 92 w 302"/>
                <a:gd name="T59" fmla="*/ 11 h 302"/>
                <a:gd name="T60" fmla="*/ 45 w 302"/>
                <a:gd name="T61" fmla="*/ 44 h 302"/>
                <a:gd name="T62" fmla="*/ 12 w 302"/>
                <a:gd name="T63" fmla="*/ 92 h 302"/>
                <a:gd name="T64" fmla="*/ 0 w 302"/>
                <a:gd name="T65" fmla="*/ 151 h 302"/>
                <a:gd name="T66" fmla="*/ 7 w 302"/>
                <a:gd name="T67" fmla="*/ 196 h 302"/>
                <a:gd name="T68" fmla="*/ 26 w 302"/>
                <a:gd name="T69" fmla="*/ 235 h 302"/>
                <a:gd name="T70" fmla="*/ 55 w 302"/>
                <a:gd name="T71" fmla="*/ 267 h 302"/>
                <a:gd name="T72" fmla="*/ 92 w 302"/>
                <a:gd name="T73" fmla="*/ 290 h 302"/>
                <a:gd name="T74" fmla="*/ 79 w 302"/>
                <a:gd name="T75" fmla="*/ 274 h 302"/>
                <a:gd name="T76" fmla="*/ 46 w 302"/>
                <a:gd name="T77" fmla="*/ 247 h 302"/>
                <a:gd name="T78" fmla="*/ 22 w 302"/>
                <a:gd name="T79" fmla="*/ 213 h 302"/>
                <a:gd name="T80" fmla="*/ 9 w 302"/>
                <a:gd name="T81" fmla="*/ 173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02" h="302">
                  <a:moveTo>
                    <a:pt x="8" y="151"/>
                  </a:moveTo>
                  <a:lnTo>
                    <a:pt x="11" y="122"/>
                  </a:lnTo>
                  <a:lnTo>
                    <a:pt x="20" y="95"/>
                  </a:lnTo>
                  <a:lnTo>
                    <a:pt x="32" y="70"/>
                  </a:lnTo>
                  <a:lnTo>
                    <a:pt x="50" y="49"/>
                  </a:lnTo>
                  <a:lnTo>
                    <a:pt x="70" y="32"/>
                  </a:lnTo>
                  <a:lnTo>
                    <a:pt x="96" y="19"/>
                  </a:lnTo>
                  <a:lnTo>
                    <a:pt x="122" y="10"/>
                  </a:lnTo>
                  <a:lnTo>
                    <a:pt x="151" y="8"/>
                  </a:lnTo>
                  <a:lnTo>
                    <a:pt x="180" y="10"/>
                  </a:lnTo>
                  <a:lnTo>
                    <a:pt x="206" y="19"/>
                  </a:lnTo>
                  <a:lnTo>
                    <a:pt x="231" y="32"/>
                  </a:lnTo>
                  <a:lnTo>
                    <a:pt x="253" y="49"/>
                  </a:lnTo>
                  <a:lnTo>
                    <a:pt x="270" y="70"/>
                  </a:lnTo>
                  <a:lnTo>
                    <a:pt x="283" y="95"/>
                  </a:lnTo>
                  <a:lnTo>
                    <a:pt x="291" y="122"/>
                  </a:lnTo>
                  <a:lnTo>
                    <a:pt x="294" y="151"/>
                  </a:lnTo>
                  <a:lnTo>
                    <a:pt x="291" y="179"/>
                  </a:lnTo>
                  <a:lnTo>
                    <a:pt x="283" y="206"/>
                  </a:lnTo>
                  <a:lnTo>
                    <a:pt x="270" y="230"/>
                  </a:lnTo>
                  <a:lnTo>
                    <a:pt x="253" y="251"/>
                  </a:lnTo>
                  <a:lnTo>
                    <a:pt x="231" y="269"/>
                  </a:lnTo>
                  <a:lnTo>
                    <a:pt x="206" y="282"/>
                  </a:lnTo>
                  <a:lnTo>
                    <a:pt x="180" y="290"/>
                  </a:lnTo>
                  <a:lnTo>
                    <a:pt x="151" y="293"/>
                  </a:lnTo>
                  <a:lnTo>
                    <a:pt x="144" y="293"/>
                  </a:lnTo>
                  <a:lnTo>
                    <a:pt x="137" y="292"/>
                  </a:lnTo>
                  <a:lnTo>
                    <a:pt x="130" y="292"/>
                  </a:lnTo>
                  <a:lnTo>
                    <a:pt x="125" y="291"/>
                  </a:lnTo>
                  <a:lnTo>
                    <a:pt x="118" y="290"/>
                  </a:lnTo>
                  <a:lnTo>
                    <a:pt x="112" y="288"/>
                  </a:lnTo>
                  <a:lnTo>
                    <a:pt x="106" y="287"/>
                  </a:lnTo>
                  <a:lnTo>
                    <a:pt x="100" y="284"/>
                  </a:lnTo>
                  <a:lnTo>
                    <a:pt x="96" y="290"/>
                  </a:lnTo>
                  <a:lnTo>
                    <a:pt x="103" y="292"/>
                  </a:lnTo>
                  <a:lnTo>
                    <a:pt x="109" y="295"/>
                  </a:lnTo>
                  <a:lnTo>
                    <a:pt x="115" y="297"/>
                  </a:lnTo>
                  <a:lnTo>
                    <a:pt x="122" y="298"/>
                  </a:lnTo>
                  <a:lnTo>
                    <a:pt x="129" y="299"/>
                  </a:lnTo>
                  <a:lnTo>
                    <a:pt x="136" y="300"/>
                  </a:lnTo>
                  <a:lnTo>
                    <a:pt x="144" y="302"/>
                  </a:lnTo>
                  <a:lnTo>
                    <a:pt x="151" y="302"/>
                  </a:lnTo>
                  <a:lnTo>
                    <a:pt x="181" y="298"/>
                  </a:lnTo>
                  <a:lnTo>
                    <a:pt x="210" y="290"/>
                  </a:lnTo>
                  <a:lnTo>
                    <a:pt x="235" y="276"/>
                  </a:lnTo>
                  <a:lnTo>
                    <a:pt x="258" y="257"/>
                  </a:lnTo>
                  <a:lnTo>
                    <a:pt x="277" y="235"/>
                  </a:lnTo>
                  <a:lnTo>
                    <a:pt x="291" y="209"/>
                  </a:lnTo>
                  <a:lnTo>
                    <a:pt x="299" y="181"/>
                  </a:lnTo>
                  <a:lnTo>
                    <a:pt x="302" y="151"/>
                  </a:lnTo>
                  <a:lnTo>
                    <a:pt x="299" y="121"/>
                  </a:lnTo>
                  <a:lnTo>
                    <a:pt x="291" y="92"/>
                  </a:lnTo>
                  <a:lnTo>
                    <a:pt x="277" y="67"/>
                  </a:lnTo>
                  <a:lnTo>
                    <a:pt x="258" y="44"/>
                  </a:lnTo>
                  <a:lnTo>
                    <a:pt x="235" y="25"/>
                  </a:lnTo>
                  <a:lnTo>
                    <a:pt x="210" y="11"/>
                  </a:lnTo>
                  <a:lnTo>
                    <a:pt x="181" y="3"/>
                  </a:lnTo>
                  <a:lnTo>
                    <a:pt x="151" y="0"/>
                  </a:lnTo>
                  <a:lnTo>
                    <a:pt x="121" y="3"/>
                  </a:lnTo>
                  <a:lnTo>
                    <a:pt x="92" y="11"/>
                  </a:lnTo>
                  <a:lnTo>
                    <a:pt x="67" y="25"/>
                  </a:lnTo>
                  <a:lnTo>
                    <a:pt x="45" y="44"/>
                  </a:lnTo>
                  <a:lnTo>
                    <a:pt x="26" y="67"/>
                  </a:lnTo>
                  <a:lnTo>
                    <a:pt x="12" y="92"/>
                  </a:lnTo>
                  <a:lnTo>
                    <a:pt x="4" y="121"/>
                  </a:lnTo>
                  <a:lnTo>
                    <a:pt x="0" y="151"/>
                  </a:lnTo>
                  <a:lnTo>
                    <a:pt x="2" y="174"/>
                  </a:lnTo>
                  <a:lnTo>
                    <a:pt x="7" y="196"/>
                  </a:lnTo>
                  <a:lnTo>
                    <a:pt x="15" y="216"/>
                  </a:lnTo>
                  <a:lnTo>
                    <a:pt x="26" y="235"/>
                  </a:lnTo>
                  <a:lnTo>
                    <a:pt x="39" y="252"/>
                  </a:lnTo>
                  <a:lnTo>
                    <a:pt x="55" y="267"/>
                  </a:lnTo>
                  <a:lnTo>
                    <a:pt x="73" y="280"/>
                  </a:lnTo>
                  <a:lnTo>
                    <a:pt x="92" y="290"/>
                  </a:lnTo>
                  <a:lnTo>
                    <a:pt x="97" y="283"/>
                  </a:lnTo>
                  <a:lnTo>
                    <a:pt x="79" y="274"/>
                  </a:lnTo>
                  <a:lnTo>
                    <a:pt x="61" y="262"/>
                  </a:lnTo>
                  <a:lnTo>
                    <a:pt x="46" y="247"/>
                  </a:lnTo>
                  <a:lnTo>
                    <a:pt x="34" y="231"/>
                  </a:lnTo>
                  <a:lnTo>
                    <a:pt x="22" y="213"/>
                  </a:lnTo>
                  <a:lnTo>
                    <a:pt x="15" y="193"/>
                  </a:lnTo>
                  <a:lnTo>
                    <a:pt x="9" y="173"/>
                  </a:lnTo>
                  <a:lnTo>
                    <a:pt x="8" y="15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"/>
            <p:cNvSpPr>
              <a:spLocks/>
            </p:cNvSpPr>
            <p:nvPr/>
          </p:nvSpPr>
          <p:spPr bwMode="auto">
            <a:xfrm>
              <a:off x="939" y="2371"/>
              <a:ext cx="143" cy="143"/>
            </a:xfrm>
            <a:custGeom>
              <a:avLst/>
              <a:gdLst>
                <a:gd name="T0" fmla="*/ 283 w 286"/>
                <a:gd name="T1" fmla="*/ 114 h 285"/>
                <a:gd name="T2" fmla="*/ 262 w 286"/>
                <a:gd name="T3" fmla="*/ 62 h 285"/>
                <a:gd name="T4" fmla="*/ 223 w 286"/>
                <a:gd name="T5" fmla="*/ 24 h 285"/>
                <a:gd name="T6" fmla="*/ 172 w 286"/>
                <a:gd name="T7" fmla="*/ 2 h 285"/>
                <a:gd name="T8" fmla="*/ 114 w 286"/>
                <a:gd name="T9" fmla="*/ 2 h 285"/>
                <a:gd name="T10" fmla="*/ 62 w 286"/>
                <a:gd name="T11" fmla="*/ 24 h 285"/>
                <a:gd name="T12" fmla="*/ 24 w 286"/>
                <a:gd name="T13" fmla="*/ 62 h 285"/>
                <a:gd name="T14" fmla="*/ 3 w 286"/>
                <a:gd name="T15" fmla="*/ 114 h 285"/>
                <a:gd name="T16" fmla="*/ 1 w 286"/>
                <a:gd name="T17" fmla="*/ 165 h 285"/>
                <a:gd name="T18" fmla="*/ 14 w 286"/>
                <a:gd name="T19" fmla="*/ 205 h 285"/>
                <a:gd name="T20" fmla="*/ 38 w 286"/>
                <a:gd name="T21" fmla="*/ 239 h 285"/>
                <a:gd name="T22" fmla="*/ 71 w 286"/>
                <a:gd name="T23" fmla="*/ 266 h 285"/>
                <a:gd name="T24" fmla="*/ 98 w 286"/>
                <a:gd name="T25" fmla="*/ 264 h 285"/>
                <a:gd name="T26" fmla="*/ 64 w 286"/>
                <a:gd name="T27" fmla="*/ 245 h 285"/>
                <a:gd name="T28" fmla="*/ 37 w 286"/>
                <a:gd name="T29" fmla="*/ 216 h 285"/>
                <a:gd name="T30" fmla="*/ 20 w 286"/>
                <a:gd name="T31" fmla="*/ 182 h 285"/>
                <a:gd name="T32" fmla="*/ 14 w 286"/>
                <a:gd name="T33" fmla="*/ 143 h 285"/>
                <a:gd name="T34" fmla="*/ 24 w 286"/>
                <a:gd name="T35" fmla="*/ 92 h 285"/>
                <a:gd name="T36" fmla="*/ 52 w 286"/>
                <a:gd name="T37" fmla="*/ 52 h 285"/>
                <a:gd name="T38" fmla="*/ 92 w 286"/>
                <a:gd name="T39" fmla="*/ 24 h 285"/>
                <a:gd name="T40" fmla="*/ 143 w 286"/>
                <a:gd name="T41" fmla="*/ 14 h 285"/>
                <a:gd name="T42" fmla="*/ 194 w 286"/>
                <a:gd name="T43" fmla="*/ 24 h 285"/>
                <a:gd name="T44" fmla="*/ 234 w 286"/>
                <a:gd name="T45" fmla="*/ 52 h 285"/>
                <a:gd name="T46" fmla="*/ 262 w 286"/>
                <a:gd name="T47" fmla="*/ 92 h 285"/>
                <a:gd name="T48" fmla="*/ 272 w 286"/>
                <a:gd name="T49" fmla="*/ 143 h 285"/>
                <a:gd name="T50" fmla="*/ 262 w 286"/>
                <a:gd name="T51" fmla="*/ 193 h 285"/>
                <a:gd name="T52" fmla="*/ 234 w 286"/>
                <a:gd name="T53" fmla="*/ 234 h 285"/>
                <a:gd name="T54" fmla="*/ 194 w 286"/>
                <a:gd name="T55" fmla="*/ 261 h 285"/>
                <a:gd name="T56" fmla="*/ 143 w 286"/>
                <a:gd name="T57" fmla="*/ 272 h 285"/>
                <a:gd name="T58" fmla="*/ 132 w 286"/>
                <a:gd name="T59" fmla="*/ 272 h 285"/>
                <a:gd name="T60" fmla="*/ 121 w 286"/>
                <a:gd name="T61" fmla="*/ 269 h 285"/>
                <a:gd name="T62" fmla="*/ 110 w 286"/>
                <a:gd name="T63" fmla="*/ 267 h 285"/>
                <a:gd name="T64" fmla="*/ 99 w 286"/>
                <a:gd name="T65" fmla="*/ 264 h 285"/>
                <a:gd name="T66" fmla="*/ 98 w 286"/>
                <a:gd name="T67" fmla="*/ 279 h 285"/>
                <a:gd name="T68" fmla="*/ 110 w 286"/>
                <a:gd name="T69" fmla="*/ 282 h 285"/>
                <a:gd name="T70" fmla="*/ 122 w 286"/>
                <a:gd name="T71" fmla="*/ 284 h 285"/>
                <a:gd name="T72" fmla="*/ 136 w 286"/>
                <a:gd name="T73" fmla="*/ 285 h 285"/>
                <a:gd name="T74" fmla="*/ 172 w 286"/>
                <a:gd name="T75" fmla="*/ 282 h 285"/>
                <a:gd name="T76" fmla="*/ 223 w 286"/>
                <a:gd name="T77" fmla="*/ 261 h 285"/>
                <a:gd name="T78" fmla="*/ 262 w 286"/>
                <a:gd name="T79" fmla="*/ 222 h 285"/>
                <a:gd name="T80" fmla="*/ 283 w 286"/>
                <a:gd name="T81" fmla="*/ 171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86" h="285">
                  <a:moveTo>
                    <a:pt x="286" y="143"/>
                  </a:moveTo>
                  <a:lnTo>
                    <a:pt x="283" y="114"/>
                  </a:lnTo>
                  <a:lnTo>
                    <a:pt x="275" y="87"/>
                  </a:lnTo>
                  <a:lnTo>
                    <a:pt x="262" y="62"/>
                  </a:lnTo>
                  <a:lnTo>
                    <a:pt x="245" y="41"/>
                  </a:lnTo>
                  <a:lnTo>
                    <a:pt x="223" y="24"/>
                  </a:lnTo>
                  <a:lnTo>
                    <a:pt x="198" y="11"/>
                  </a:lnTo>
                  <a:lnTo>
                    <a:pt x="172" y="2"/>
                  </a:lnTo>
                  <a:lnTo>
                    <a:pt x="143" y="0"/>
                  </a:lnTo>
                  <a:lnTo>
                    <a:pt x="114" y="2"/>
                  </a:lnTo>
                  <a:lnTo>
                    <a:pt x="88" y="11"/>
                  </a:lnTo>
                  <a:lnTo>
                    <a:pt x="62" y="24"/>
                  </a:lnTo>
                  <a:lnTo>
                    <a:pt x="42" y="41"/>
                  </a:lnTo>
                  <a:lnTo>
                    <a:pt x="24" y="62"/>
                  </a:lnTo>
                  <a:lnTo>
                    <a:pt x="12" y="87"/>
                  </a:lnTo>
                  <a:lnTo>
                    <a:pt x="3" y="114"/>
                  </a:lnTo>
                  <a:lnTo>
                    <a:pt x="0" y="143"/>
                  </a:lnTo>
                  <a:lnTo>
                    <a:pt x="1" y="165"/>
                  </a:lnTo>
                  <a:lnTo>
                    <a:pt x="7" y="185"/>
                  </a:lnTo>
                  <a:lnTo>
                    <a:pt x="14" y="205"/>
                  </a:lnTo>
                  <a:lnTo>
                    <a:pt x="26" y="223"/>
                  </a:lnTo>
                  <a:lnTo>
                    <a:pt x="38" y="239"/>
                  </a:lnTo>
                  <a:lnTo>
                    <a:pt x="53" y="254"/>
                  </a:lnTo>
                  <a:lnTo>
                    <a:pt x="71" y="266"/>
                  </a:lnTo>
                  <a:lnTo>
                    <a:pt x="89" y="275"/>
                  </a:lnTo>
                  <a:lnTo>
                    <a:pt x="98" y="264"/>
                  </a:lnTo>
                  <a:lnTo>
                    <a:pt x="81" y="256"/>
                  </a:lnTo>
                  <a:lnTo>
                    <a:pt x="64" y="245"/>
                  </a:lnTo>
                  <a:lnTo>
                    <a:pt x="50" y="231"/>
                  </a:lnTo>
                  <a:lnTo>
                    <a:pt x="37" y="216"/>
                  </a:lnTo>
                  <a:lnTo>
                    <a:pt x="28" y="200"/>
                  </a:lnTo>
                  <a:lnTo>
                    <a:pt x="20" y="182"/>
                  </a:lnTo>
                  <a:lnTo>
                    <a:pt x="15" y="163"/>
                  </a:lnTo>
                  <a:lnTo>
                    <a:pt x="14" y="143"/>
                  </a:lnTo>
                  <a:lnTo>
                    <a:pt x="16" y="116"/>
                  </a:lnTo>
                  <a:lnTo>
                    <a:pt x="24" y="92"/>
                  </a:lnTo>
                  <a:lnTo>
                    <a:pt x="36" y="70"/>
                  </a:lnTo>
                  <a:lnTo>
                    <a:pt x="52" y="52"/>
                  </a:lnTo>
                  <a:lnTo>
                    <a:pt x="71" y="36"/>
                  </a:lnTo>
                  <a:lnTo>
                    <a:pt x="92" y="24"/>
                  </a:lnTo>
                  <a:lnTo>
                    <a:pt x="117" y="16"/>
                  </a:lnTo>
                  <a:lnTo>
                    <a:pt x="143" y="14"/>
                  </a:lnTo>
                  <a:lnTo>
                    <a:pt x="170" y="16"/>
                  </a:lnTo>
                  <a:lnTo>
                    <a:pt x="194" y="24"/>
                  </a:lnTo>
                  <a:lnTo>
                    <a:pt x="216" y="36"/>
                  </a:lnTo>
                  <a:lnTo>
                    <a:pt x="234" y="52"/>
                  </a:lnTo>
                  <a:lnTo>
                    <a:pt x="250" y="70"/>
                  </a:lnTo>
                  <a:lnTo>
                    <a:pt x="262" y="92"/>
                  </a:lnTo>
                  <a:lnTo>
                    <a:pt x="270" y="116"/>
                  </a:lnTo>
                  <a:lnTo>
                    <a:pt x="272" y="143"/>
                  </a:lnTo>
                  <a:lnTo>
                    <a:pt x="270" y="169"/>
                  </a:lnTo>
                  <a:lnTo>
                    <a:pt x="262" y="193"/>
                  </a:lnTo>
                  <a:lnTo>
                    <a:pt x="250" y="215"/>
                  </a:lnTo>
                  <a:lnTo>
                    <a:pt x="234" y="234"/>
                  </a:lnTo>
                  <a:lnTo>
                    <a:pt x="216" y="250"/>
                  </a:lnTo>
                  <a:lnTo>
                    <a:pt x="194" y="261"/>
                  </a:lnTo>
                  <a:lnTo>
                    <a:pt x="170" y="269"/>
                  </a:lnTo>
                  <a:lnTo>
                    <a:pt x="143" y="272"/>
                  </a:lnTo>
                  <a:lnTo>
                    <a:pt x="137" y="272"/>
                  </a:lnTo>
                  <a:lnTo>
                    <a:pt x="132" y="272"/>
                  </a:lnTo>
                  <a:lnTo>
                    <a:pt x="126" y="270"/>
                  </a:lnTo>
                  <a:lnTo>
                    <a:pt x="121" y="269"/>
                  </a:lnTo>
                  <a:lnTo>
                    <a:pt x="115" y="268"/>
                  </a:lnTo>
                  <a:lnTo>
                    <a:pt x="110" y="267"/>
                  </a:lnTo>
                  <a:lnTo>
                    <a:pt x="105" y="266"/>
                  </a:lnTo>
                  <a:lnTo>
                    <a:pt x="99" y="264"/>
                  </a:lnTo>
                  <a:lnTo>
                    <a:pt x="92" y="276"/>
                  </a:lnTo>
                  <a:lnTo>
                    <a:pt x="98" y="279"/>
                  </a:lnTo>
                  <a:lnTo>
                    <a:pt x="104" y="280"/>
                  </a:lnTo>
                  <a:lnTo>
                    <a:pt x="110" y="282"/>
                  </a:lnTo>
                  <a:lnTo>
                    <a:pt x="117" y="283"/>
                  </a:lnTo>
                  <a:lnTo>
                    <a:pt x="122" y="284"/>
                  </a:lnTo>
                  <a:lnTo>
                    <a:pt x="129" y="284"/>
                  </a:lnTo>
                  <a:lnTo>
                    <a:pt x="136" y="285"/>
                  </a:lnTo>
                  <a:lnTo>
                    <a:pt x="143" y="285"/>
                  </a:lnTo>
                  <a:lnTo>
                    <a:pt x="172" y="282"/>
                  </a:lnTo>
                  <a:lnTo>
                    <a:pt x="198" y="274"/>
                  </a:lnTo>
                  <a:lnTo>
                    <a:pt x="223" y="261"/>
                  </a:lnTo>
                  <a:lnTo>
                    <a:pt x="245" y="243"/>
                  </a:lnTo>
                  <a:lnTo>
                    <a:pt x="262" y="222"/>
                  </a:lnTo>
                  <a:lnTo>
                    <a:pt x="275" y="198"/>
                  </a:lnTo>
                  <a:lnTo>
                    <a:pt x="283" y="171"/>
                  </a:lnTo>
                  <a:lnTo>
                    <a:pt x="286" y="1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"/>
            <p:cNvSpPr>
              <a:spLocks/>
            </p:cNvSpPr>
            <p:nvPr/>
          </p:nvSpPr>
          <p:spPr bwMode="auto">
            <a:xfrm>
              <a:off x="864" y="2666"/>
              <a:ext cx="15" cy="15"/>
            </a:xfrm>
            <a:custGeom>
              <a:avLst/>
              <a:gdLst>
                <a:gd name="T0" fmla="*/ 15 w 30"/>
                <a:gd name="T1" fmla="*/ 0 h 31"/>
                <a:gd name="T2" fmla="*/ 0 w 30"/>
                <a:gd name="T3" fmla="*/ 22 h 31"/>
                <a:gd name="T4" fmla="*/ 4 w 30"/>
                <a:gd name="T5" fmla="*/ 25 h 31"/>
                <a:gd name="T6" fmla="*/ 9 w 30"/>
                <a:gd name="T7" fmla="*/ 27 h 31"/>
                <a:gd name="T8" fmla="*/ 12 w 30"/>
                <a:gd name="T9" fmla="*/ 29 h 31"/>
                <a:gd name="T10" fmla="*/ 15 w 30"/>
                <a:gd name="T11" fmla="*/ 31 h 31"/>
                <a:gd name="T12" fmla="*/ 30 w 30"/>
                <a:gd name="T13" fmla="*/ 8 h 31"/>
                <a:gd name="T14" fmla="*/ 27 w 30"/>
                <a:gd name="T15" fmla="*/ 6 h 31"/>
                <a:gd name="T16" fmla="*/ 23 w 30"/>
                <a:gd name="T17" fmla="*/ 5 h 31"/>
                <a:gd name="T18" fmla="*/ 19 w 30"/>
                <a:gd name="T19" fmla="*/ 3 h 31"/>
                <a:gd name="T20" fmla="*/ 15 w 30"/>
                <a:gd name="T2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1">
                  <a:moveTo>
                    <a:pt x="15" y="0"/>
                  </a:moveTo>
                  <a:lnTo>
                    <a:pt x="0" y="22"/>
                  </a:lnTo>
                  <a:lnTo>
                    <a:pt x="4" y="25"/>
                  </a:lnTo>
                  <a:lnTo>
                    <a:pt x="9" y="27"/>
                  </a:lnTo>
                  <a:lnTo>
                    <a:pt x="12" y="29"/>
                  </a:lnTo>
                  <a:lnTo>
                    <a:pt x="15" y="31"/>
                  </a:lnTo>
                  <a:lnTo>
                    <a:pt x="30" y="8"/>
                  </a:lnTo>
                  <a:lnTo>
                    <a:pt x="27" y="6"/>
                  </a:lnTo>
                  <a:lnTo>
                    <a:pt x="23" y="5"/>
                  </a:lnTo>
                  <a:lnTo>
                    <a:pt x="19" y="3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"/>
            <p:cNvSpPr>
              <a:spLocks/>
            </p:cNvSpPr>
            <p:nvPr/>
          </p:nvSpPr>
          <p:spPr bwMode="auto">
            <a:xfrm>
              <a:off x="872" y="2660"/>
              <a:ext cx="11" cy="10"/>
            </a:xfrm>
            <a:custGeom>
              <a:avLst/>
              <a:gdLst>
                <a:gd name="T0" fmla="*/ 23 w 23"/>
                <a:gd name="T1" fmla="*/ 8 h 19"/>
                <a:gd name="T2" fmla="*/ 20 w 23"/>
                <a:gd name="T3" fmla="*/ 6 h 19"/>
                <a:gd name="T4" fmla="*/ 17 w 23"/>
                <a:gd name="T5" fmla="*/ 3 h 19"/>
                <a:gd name="T6" fmla="*/ 13 w 23"/>
                <a:gd name="T7" fmla="*/ 2 h 19"/>
                <a:gd name="T8" fmla="*/ 10 w 23"/>
                <a:gd name="T9" fmla="*/ 0 h 19"/>
                <a:gd name="T10" fmla="*/ 0 w 23"/>
                <a:gd name="T11" fmla="*/ 11 h 19"/>
                <a:gd name="T12" fmla="*/ 4 w 23"/>
                <a:gd name="T13" fmla="*/ 14 h 19"/>
                <a:gd name="T14" fmla="*/ 8 w 23"/>
                <a:gd name="T15" fmla="*/ 16 h 19"/>
                <a:gd name="T16" fmla="*/ 12 w 23"/>
                <a:gd name="T17" fmla="*/ 17 h 19"/>
                <a:gd name="T18" fmla="*/ 15 w 23"/>
                <a:gd name="T19" fmla="*/ 19 h 19"/>
                <a:gd name="T20" fmla="*/ 23 w 23"/>
                <a:gd name="T21" fmla="*/ 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9">
                  <a:moveTo>
                    <a:pt x="23" y="8"/>
                  </a:moveTo>
                  <a:lnTo>
                    <a:pt x="20" y="6"/>
                  </a:lnTo>
                  <a:lnTo>
                    <a:pt x="17" y="3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0" y="11"/>
                  </a:lnTo>
                  <a:lnTo>
                    <a:pt x="4" y="14"/>
                  </a:lnTo>
                  <a:lnTo>
                    <a:pt x="8" y="16"/>
                  </a:lnTo>
                  <a:lnTo>
                    <a:pt x="12" y="17"/>
                  </a:lnTo>
                  <a:lnTo>
                    <a:pt x="15" y="19"/>
                  </a:lnTo>
                  <a:lnTo>
                    <a:pt x="23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2"/>
            <p:cNvSpPr>
              <a:spLocks/>
            </p:cNvSpPr>
            <p:nvPr/>
          </p:nvSpPr>
          <p:spPr bwMode="auto">
            <a:xfrm>
              <a:off x="876" y="2512"/>
              <a:ext cx="107" cy="152"/>
            </a:xfrm>
            <a:custGeom>
              <a:avLst/>
              <a:gdLst>
                <a:gd name="T0" fmla="*/ 209 w 213"/>
                <a:gd name="T1" fmla="*/ 0 h 304"/>
                <a:gd name="T2" fmla="*/ 0 w 213"/>
                <a:gd name="T3" fmla="*/ 296 h 304"/>
                <a:gd name="T4" fmla="*/ 3 w 213"/>
                <a:gd name="T5" fmla="*/ 298 h 304"/>
                <a:gd name="T6" fmla="*/ 7 w 213"/>
                <a:gd name="T7" fmla="*/ 299 h 304"/>
                <a:gd name="T8" fmla="*/ 10 w 213"/>
                <a:gd name="T9" fmla="*/ 302 h 304"/>
                <a:gd name="T10" fmla="*/ 13 w 213"/>
                <a:gd name="T11" fmla="*/ 304 h 304"/>
                <a:gd name="T12" fmla="*/ 213 w 213"/>
                <a:gd name="T13" fmla="*/ 0 h 304"/>
                <a:gd name="T14" fmla="*/ 212 w 213"/>
                <a:gd name="T15" fmla="*/ 0 h 304"/>
                <a:gd name="T16" fmla="*/ 212 w 213"/>
                <a:gd name="T17" fmla="*/ 0 h 304"/>
                <a:gd name="T18" fmla="*/ 211 w 213"/>
                <a:gd name="T19" fmla="*/ 0 h 304"/>
                <a:gd name="T20" fmla="*/ 209 w 213"/>
                <a:gd name="T21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3" h="304">
                  <a:moveTo>
                    <a:pt x="209" y="0"/>
                  </a:moveTo>
                  <a:lnTo>
                    <a:pt x="0" y="296"/>
                  </a:lnTo>
                  <a:lnTo>
                    <a:pt x="3" y="298"/>
                  </a:lnTo>
                  <a:lnTo>
                    <a:pt x="7" y="299"/>
                  </a:lnTo>
                  <a:lnTo>
                    <a:pt x="10" y="302"/>
                  </a:lnTo>
                  <a:lnTo>
                    <a:pt x="13" y="304"/>
                  </a:lnTo>
                  <a:lnTo>
                    <a:pt x="213" y="0"/>
                  </a:lnTo>
                  <a:lnTo>
                    <a:pt x="212" y="0"/>
                  </a:lnTo>
                  <a:lnTo>
                    <a:pt x="212" y="0"/>
                  </a:lnTo>
                  <a:lnTo>
                    <a:pt x="211" y="0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3"/>
            <p:cNvSpPr>
              <a:spLocks/>
            </p:cNvSpPr>
            <p:nvPr/>
          </p:nvSpPr>
          <p:spPr bwMode="auto">
            <a:xfrm>
              <a:off x="981" y="2509"/>
              <a:ext cx="4" cy="3"/>
            </a:xfrm>
            <a:custGeom>
              <a:avLst/>
              <a:gdLst>
                <a:gd name="T0" fmla="*/ 8 w 8"/>
                <a:gd name="T1" fmla="*/ 1 h 7"/>
                <a:gd name="T2" fmla="*/ 7 w 8"/>
                <a:gd name="T3" fmla="*/ 1 h 7"/>
                <a:gd name="T4" fmla="*/ 7 w 8"/>
                <a:gd name="T5" fmla="*/ 0 h 7"/>
                <a:gd name="T6" fmla="*/ 6 w 8"/>
                <a:gd name="T7" fmla="*/ 0 h 7"/>
                <a:gd name="T8" fmla="*/ 5 w 8"/>
                <a:gd name="T9" fmla="*/ 0 h 7"/>
                <a:gd name="T10" fmla="*/ 0 w 8"/>
                <a:gd name="T11" fmla="*/ 7 h 7"/>
                <a:gd name="T12" fmla="*/ 2 w 8"/>
                <a:gd name="T13" fmla="*/ 7 h 7"/>
                <a:gd name="T14" fmla="*/ 3 w 8"/>
                <a:gd name="T15" fmla="*/ 7 h 7"/>
                <a:gd name="T16" fmla="*/ 3 w 8"/>
                <a:gd name="T17" fmla="*/ 7 h 7"/>
                <a:gd name="T18" fmla="*/ 4 w 8"/>
                <a:gd name="T19" fmla="*/ 7 h 7"/>
                <a:gd name="T20" fmla="*/ 8 w 8"/>
                <a:gd name="T2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7">
                  <a:moveTo>
                    <a:pt x="8" y="1"/>
                  </a:moveTo>
                  <a:lnTo>
                    <a:pt x="7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0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8" y="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auto">
            <a:xfrm>
              <a:off x="983" y="2503"/>
              <a:ext cx="6" cy="6"/>
            </a:xfrm>
            <a:custGeom>
              <a:avLst/>
              <a:gdLst>
                <a:gd name="T0" fmla="*/ 9 w 10"/>
                <a:gd name="T1" fmla="*/ 0 h 12"/>
                <a:gd name="T2" fmla="*/ 0 w 10"/>
                <a:gd name="T3" fmla="*/ 11 h 12"/>
                <a:gd name="T4" fmla="*/ 1 w 10"/>
                <a:gd name="T5" fmla="*/ 11 h 12"/>
                <a:gd name="T6" fmla="*/ 2 w 10"/>
                <a:gd name="T7" fmla="*/ 11 h 12"/>
                <a:gd name="T8" fmla="*/ 2 w 10"/>
                <a:gd name="T9" fmla="*/ 12 h 12"/>
                <a:gd name="T10" fmla="*/ 3 w 10"/>
                <a:gd name="T11" fmla="*/ 12 h 12"/>
                <a:gd name="T12" fmla="*/ 10 w 10"/>
                <a:gd name="T13" fmla="*/ 0 h 12"/>
                <a:gd name="T14" fmla="*/ 10 w 10"/>
                <a:gd name="T15" fmla="*/ 0 h 12"/>
                <a:gd name="T16" fmla="*/ 10 w 10"/>
                <a:gd name="T17" fmla="*/ 0 h 12"/>
                <a:gd name="T18" fmla="*/ 9 w 10"/>
                <a:gd name="T19" fmla="*/ 0 h 12"/>
                <a:gd name="T20" fmla="*/ 9 w 10"/>
                <a:gd name="T2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9" y="0"/>
                  </a:moveTo>
                  <a:lnTo>
                    <a:pt x="0" y="11"/>
                  </a:lnTo>
                  <a:lnTo>
                    <a:pt x="1" y="11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3" y="1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7"/>
            <p:cNvSpPr>
              <a:spLocks/>
            </p:cNvSpPr>
            <p:nvPr/>
          </p:nvSpPr>
          <p:spPr bwMode="auto">
            <a:xfrm>
              <a:off x="843" y="2217"/>
              <a:ext cx="126" cy="160"/>
            </a:xfrm>
            <a:custGeom>
              <a:avLst/>
              <a:gdLst>
                <a:gd name="T0" fmla="*/ 137 w 251"/>
                <a:gd name="T1" fmla="*/ 0 h 319"/>
                <a:gd name="T2" fmla="*/ 136 w 251"/>
                <a:gd name="T3" fmla="*/ 0 h 319"/>
                <a:gd name="T4" fmla="*/ 131 w 251"/>
                <a:gd name="T5" fmla="*/ 2 h 319"/>
                <a:gd name="T6" fmla="*/ 126 w 251"/>
                <a:gd name="T7" fmla="*/ 3 h 319"/>
                <a:gd name="T8" fmla="*/ 117 w 251"/>
                <a:gd name="T9" fmla="*/ 5 h 319"/>
                <a:gd name="T10" fmla="*/ 107 w 251"/>
                <a:gd name="T11" fmla="*/ 10 h 319"/>
                <a:gd name="T12" fmla="*/ 96 w 251"/>
                <a:gd name="T13" fmla="*/ 14 h 319"/>
                <a:gd name="T14" fmla="*/ 83 w 251"/>
                <a:gd name="T15" fmla="*/ 20 h 319"/>
                <a:gd name="T16" fmla="*/ 69 w 251"/>
                <a:gd name="T17" fmla="*/ 28 h 319"/>
                <a:gd name="T18" fmla="*/ 55 w 251"/>
                <a:gd name="T19" fmla="*/ 37 h 319"/>
                <a:gd name="T20" fmla="*/ 43 w 251"/>
                <a:gd name="T21" fmla="*/ 48 h 319"/>
                <a:gd name="T22" fmla="*/ 31 w 251"/>
                <a:gd name="T23" fmla="*/ 58 h 319"/>
                <a:gd name="T24" fmla="*/ 21 w 251"/>
                <a:gd name="T25" fmla="*/ 67 h 319"/>
                <a:gd name="T26" fmla="*/ 11 w 251"/>
                <a:gd name="T27" fmla="*/ 76 h 319"/>
                <a:gd name="T28" fmla="*/ 6 w 251"/>
                <a:gd name="T29" fmla="*/ 83 h 319"/>
                <a:gd name="T30" fmla="*/ 1 w 251"/>
                <a:gd name="T31" fmla="*/ 88 h 319"/>
                <a:gd name="T32" fmla="*/ 0 w 251"/>
                <a:gd name="T33" fmla="*/ 89 h 319"/>
                <a:gd name="T34" fmla="*/ 198 w 251"/>
                <a:gd name="T35" fmla="*/ 319 h 319"/>
                <a:gd name="T36" fmla="*/ 200 w 251"/>
                <a:gd name="T37" fmla="*/ 317 h 319"/>
                <a:gd name="T38" fmla="*/ 206 w 251"/>
                <a:gd name="T39" fmla="*/ 311 h 319"/>
                <a:gd name="T40" fmla="*/ 213 w 251"/>
                <a:gd name="T41" fmla="*/ 303 h 319"/>
                <a:gd name="T42" fmla="*/ 221 w 251"/>
                <a:gd name="T43" fmla="*/ 298 h 319"/>
                <a:gd name="T44" fmla="*/ 230 w 251"/>
                <a:gd name="T45" fmla="*/ 292 h 319"/>
                <a:gd name="T46" fmla="*/ 240 w 251"/>
                <a:gd name="T47" fmla="*/ 288 h 319"/>
                <a:gd name="T48" fmla="*/ 248 w 251"/>
                <a:gd name="T49" fmla="*/ 286 h 319"/>
                <a:gd name="T50" fmla="*/ 251 w 251"/>
                <a:gd name="T51" fmla="*/ 285 h 319"/>
                <a:gd name="T52" fmla="*/ 137 w 251"/>
                <a:gd name="T53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1" h="319">
                  <a:moveTo>
                    <a:pt x="137" y="0"/>
                  </a:moveTo>
                  <a:lnTo>
                    <a:pt x="136" y="0"/>
                  </a:lnTo>
                  <a:lnTo>
                    <a:pt x="131" y="2"/>
                  </a:lnTo>
                  <a:lnTo>
                    <a:pt x="126" y="3"/>
                  </a:lnTo>
                  <a:lnTo>
                    <a:pt x="117" y="5"/>
                  </a:lnTo>
                  <a:lnTo>
                    <a:pt x="107" y="10"/>
                  </a:lnTo>
                  <a:lnTo>
                    <a:pt x="96" y="14"/>
                  </a:lnTo>
                  <a:lnTo>
                    <a:pt x="83" y="20"/>
                  </a:lnTo>
                  <a:lnTo>
                    <a:pt x="69" y="28"/>
                  </a:lnTo>
                  <a:lnTo>
                    <a:pt x="55" y="37"/>
                  </a:lnTo>
                  <a:lnTo>
                    <a:pt x="43" y="48"/>
                  </a:lnTo>
                  <a:lnTo>
                    <a:pt x="31" y="58"/>
                  </a:lnTo>
                  <a:lnTo>
                    <a:pt x="21" y="67"/>
                  </a:lnTo>
                  <a:lnTo>
                    <a:pt x="11" y="76"/>
                  </a:lnTo>
                  <a:lnTo>
                    <a:pt x="6" y="83"/>
                  </a:lnTo>
                  <a:lnTo>
                    <a:pt x="1" y="88"/>
                  </a:lnTo>
                  <a:lnTo>
                    <a:pt x="0" y="89"/>
                  </a:lnTo>
                  <a:lnTo>
                    <a:pt x="198" y="319"/>
                  </a:lnTo>
                  <a:lnTo>
                    <a:pt x="200" y="317"/>
                  </a:lnTo>
                  <a:lnTo>
                    <a:pt x="206" y="311"/>
                  </a:lnTo>
                  <a:lnTo>
                    <a:pt x="213" y="303"/>
                  </a:lnTo>
                  <a:lnTo>
                    <a:pt x="221" y="298"/>
                  </a:lnTo>
                  <a:lnTo>
                    <a:pt x="230" y="292"/>
                  </a:lnTo>
                  <a:lnTo>
                    <a:pt x="240" y="288"/>
                  </a:lnTo>
                  <a:lnTo>
                    <a:pt x="248" y="286"/>
                  </a:lnTo>
                  <a:lnTo>
                    <a:pt x="251" y="285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8"/>
            <p:cNvSpPr>
              <a:spLocks/>
            </p:cNvSpPr>
            <p:nvPr/>
          </p:nvSpPr>
          <p:spPr bwMode="auto">
            <a:xfrm>
              <a:off x="1042" y="2511"/>
              <a:ext cx="128" cy="159"/>
            </a:xfrm>
            <a:custGeom>
              <a:avLst/>
              <a:gdLst>
                <a:gd name="T0" fmla="*/ 121 w 256"/>
                <a:gd name="T1" fmla="*/ 318 h 318"/>
                <a:gd name="T2" fmla="*/ 123 w 256"/>
                <a:gd name="T3" fmla="*/ 318 h 318"/>
                <a:gd name="T4" fmla="*/ 127 w 256"/>
                <a:gd name="T5" fmla="*/ 316 h 318"/>
                <a:gd name="T6" fmla="*/ 133 w 256"/>
                <a:gd name="T7" fmla="*/ 314 h 318"/>
                <a:gd name="T8" fmla="*/ 142 w 256"/>
                <a:gd name="T9" fmla="*/ 312 h 318"/>
                <a:gd name="T10" fmla="*/ 151 w 256"/>
                <a:gd name="T11" fmla="*/ 307 h 318"/>
                <a:gd name="T12" fmla="*/ 163 w 256"/>
                <a:gd name="T13" fmla="*/ 303 h 318"/>
                <a:gd name="T14" fmla="*/ 176 w 256"/>
                <a:gd name="T15" fmla="*/ 296 h 318"/>
                <a:gd name="T16" fmla="*/ 189 w 256"/>
                <a:gd name="T17" fmla="*/ 288 h 318"/>
                <a:gd name="T18" fmla="*/ 203 w 256"/>
                <a:gd name="T19" fmla="*/ 278 h 318"/>
                <a:gd name="T20" fmla="*/ 216 w 256"/>
                <a:gd name="T21" fmla="*/ 268 h 318"/>
                <a:gd name="T22" fmla="*/ 227 w 256"/>
                <a:gd name="T23" fmla="*/ 258 h 318"/>
                <a:gd name="T24" fmla="*/ 237 w 256"/>
                <a:gd name="T25" fmla="*/ 247 h 318"/>
                <a:gd name="T26" fmla="*/ 245 w 256"/>
                <a:gd name="T27" fmla="*/ 239 h 318"/>
                <a:gd name="T28" fmla="*/ 252 w 256"/>
                <a:gd name="T29" fmla="*/ 231 h 318"/>
                <a:gd name="T30" fmla="*/ 255 w 256"/>
                <a:gd name="T31" fmla="*/ 227 h 318"/>
                <a:gd name="T32" fmla="*/ 256 w 256"/>
                <a:gd name="T33" fmla="*/ 226 h 318"/>
                <a:gd name="T34" fmla="*/ 52 w 256"/>
                <a:gd name="T35" fmla="*/ 0 h 318"/>
                <a:gd name="T36" fmla="*/ 50 w 256"/>
                <a:gd name="T37" fmla="*/ 2 h 318"/>
                <a:gd name="T38" fmla="*/ 45 w 256"/>
                <a:gd name="T39" fmla="*/ 8 h 318"/>
                <a:gd name="T40" fmla="*/ 38 w 256"/>
                <a:gd name="T41" fmla="*/ 16 h 318"/>
                <a:gd name="T42" fmla="*/ 30 w 256"/>
                <a:gd name="T43" fmla="*/ 23 h 318"/>
                <a:gd name="T44" fmla="*/ 22 w 256"/>
                <a:gd name="T45" fmla="*/ 29 h 318"/>
                <a:gd name="T46" fmla="*/ 12 w 256"/>
                <a:gd name="T47" fmla="*/ 33 h 318"/>
                <a:gd name="T48" fmla="*/ 4 w 256"/>
                <a:gd name="T49" fmla="*/ 36 h 318"/>
                <a:gd name="T50" fmla="*/ 0 w 256"/>
                <a:gd name="T51" fmla="*/ 37 h 318"/>
                <a:gd name="T52" fmla="*/ 121 w 256"/>
                <a:gd name="T53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6" h="318">
                  <a:moveTo>
                    <a:pt x="121" y="318"/>
                  </a:moveTo>
                  <a:lnTo>
                    <a:pt x="123" y="318"/>
                  </a:lnTo>
                  <a:lnTo>
                    <a:pt x="127" y="316"/>
                  </a:lnTo>
                  <a:lnTo>
                    <a:pt x="133" y="314"/>
                  </a:lnTo>
                  <a:lnTo>
                    <a:pt x="142" y="312"/>
                  </a:lnTo>
                  <a:lnTo>
                    <a:pt x="151" y="307"/>
                  </a:lnTo>
                  <a:lnTo>
                    <a:pt x="163" y="303"/>
                  </a:lnTo>
                  <a:lnTo>
                    <a:pt x="176" y="296"/>
                  </a:lnTo>
                  <a:lnTo>
                    <a:pt x="189" y="288"/>
                  </a:lnTo>
                  <a:lnTo>
                    <a:pt x="203" y="278"/>
                  </a:lnTo>
                  <a:lnTo>
                    <a:pt x="216" y="268"/>
                  </a:lnTo>
                  <a:lnTo>
                    <a:pt x="227" y="258"/>
                  </a:lnTo>
                  <a:lnTo>
                    <a:pt x="237" y="247"/>
                  </a:lnTo>
                  <a:lnTo>
                    <a:pt x="245" y="239"/>
                  </a:lnTo>
                  <a:lnTo>
                    <a:pt x="252" y="231"/>
                  </a:lnTo>
                  <a:lnTo>
                    <a:pt x="255" y="227"/>
                  </a:lnTo>
                  <a:lnTo>
                    <a:pt x="256" y="226"/>
                  </a:lnTo>
                  <a:lnTo>
                    <a:pt x="52" y="0"/>
                  </a:lnTo>
                  <a:lnTo>
                    <a:pt x="50" y="2"/>
                  </a:lnTo>
                  <a:lnTo>
                    <a:pt x="45" y="8"/>
                  </a:lnTo>
                  <a:lnTo>
                    <a:pt x="38" y="16"/>
                  </a:lnTo>
                  <a:lnTo>
                    <a:pt x="30" y="23"/>
                  </a:lnTo>
                  <a:lnTo>
                    <a:pt x="22" y="29"/>
                  </a:lnTo>
                  <a:lnTo>
                    <a:pt x="12" y="33"/>
                  </a:lnTo>
                  <a:lnTo>
                    <a:pt x="4" y="36"/>
                  </a:lnTo>
                  <a:lnTo>
                    <a:pt x="0" y="37"/>
                  </a:lnTo>
                  <a:lnTo>
                    <a:pt x="121" y="31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9"/>
            <p:cNvSpPr>
              <a:spLocks/>
            </p:cNvSpPr>
            <p:nvPr/>
          </p:nvSpPr>
          <p:spPr bwMode="auto">
            <a:xfrm>
              <a:off x="943" y="2199"/>
              <a:ext cx="40" cy="152"/>
            </a:xfrm>
            <a:custGeom>
              <a:avLst/>
              <a:gdLst>
                <a:gd name="T0" fmla="*/ 0 w 81"/>
                <a:gd name="T1" fmla="*/ 8 h 304"/>
                <a:gd name="T2" fmla="*/ 81 w 81"/>
                <a:gd name="T3" fmla="*/ 304 h 304"/>
                <a:gd name="T4" fmla="*/ 23 w 81"/>
                <a:gd name="T5" fmla="*/ 0 h 304"/>
                <a:gd name="T6" fmla="*/ 0 w 81"/>
                <a:gd name="T7" fmla="*/ 8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304">
                  <a:moveTo>
                    <a:pt x="0" y="8"/>
                  </a:moveTo>
                  <a:lnTo>
                    <a:pt x="81" y="304"/>
                  </a:lnTo>
                  <a:lnTo>
                    <a:pt x="23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30"/>
            <p:cNvSpPr>
              <a:spLocks/>
            </p:cNvSpPr>
            <p:nvPr/>
          </p:nvSpPr>
          <p:spPr bwMode="auto">
            <a:xfrm>
              <a:off x="1030" y="2534"/>
              <a:ext cx="45" cy="151"/>
            </a:xfrm>
            <a:custGeom>
              <a:avLst/>
              <a:gdLst>
                <a:gd name="T0" fmla="*/ 90 w 90"/>
                <a:gd name="T1" fmla="*/ 292 h 302"/>
                <a:gd name="T2" fmla="*/ 0 w 90"/>
                <a:gd name="T3" fmla="*/ 0 h 302"/>
                <a:gd name="T4" fmla="*/ 67 w 90"/>
                <a:gd name="T5" fmla="*/ 302 h 302"/>
                <a:gd name="T6" fmla="*/ 90 w 90"/>
                <a:gd name="T7" fmla="*/ 29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302">
                  <a:moveTo>
                    <a:pt x="90" y="292"/>
                  </a:moveTo>
                  <a:lnTo>
                    <a:pt x="0" y="0"/>
                  </a:lnTo>
                  <a:lnTo>
                    <a:pt x="67" y="302"/>
                  </a:lnTo>
                  <a:lnTo>
                    <a:pt x="90" y="292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31"/>
            <p:cNvSpPr>
              <a:spLocks/>
            </p:cNvSpPr>
            <p:nvPr/>
          </p:nvSpPr>
          <p:spPr bwMode="auto">
            <a:xfrm>
              <a:off x="1069" y="2243"/>
              <a:ext cx="113" cy="129"/>
            </a:xfrm>
            <a:custGeom>
              <a:avLst/>
              <a:gdLst>
                <a:gd name="T0" fmla="*/ 178 w 227"/>
                <a:gd name="T1" fmla="*/ 0 h 258"/>
                <a:gd name="T2" fmla="*/ 0 w 227"/>
                <a:gd name="T3" fmla="*/ 249 h 258"/>
                <a:gd name="T4" fmla="*/ 6 w 227"/>
                <a:gd name="T5" fmla="*/ 258 h 258"/>
                <a:gd name="T6" fmla="*/ 227 w 227"/>
                <a:gd name="T7" fmla="*/ 46 h 258"/>
                <a:gd name="T8" fmla="*/ 178 w 227"/>
                <a:gd name="T9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" h="258">
                  <a:moveTo>
                    <a:pt x="178" y="0"/>
                  </a:moveTo>
                  <a:lnTo>
                    <a:pt x="0" y="249"/>
                  </a:lnTo>
                  <a:lnTo>
                    <a:pt x="6" y="258"/>
                  </a:lnTo>
                  <a:lnTo>
                    <a:pt x="227" y="46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32"/>
            <p:cNvSpPr>
              <a:spLocks/>
            </p:cNvSpPr>
            <p:nvPr/>
          </p:nvSpPr>
          <p:spPr bwMode="auto">
            <a:xfrm>
              <a:off x="815" y="2496"/>
              <a:ext cx="119" cy="124"/>
            </a:xfrm>
            <a:custGeom>
              <a:avLst/>
              <a:gdLst>
                <a:gd name="T0" fmla="*/ 45 w 238"/>
                <a:gd name="T1" fmla="*/ 247 h 247"/>
                <a:gd name="T2" fmla="*/ 238 w 238"/>
                <a:gd name="T3" fmla="*/ 9 h 247"/>
                <a:gd name="T4" fmla="*/ 232 w 238"/>
                <a:gd name="T5" fmla="*/ 0 h 247"/>
                <a:gd name="T6" fmla="*/ 0 w 238"/>
                <a:gd name="T7" fmla="*/ 200 h 247"/>
                <a:gd name="T8" fmla="*/ 45 w 238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8" h="247">
                  <a:moveTo>
                    <a:pt x="45" y="247"/>
                  </a:moveTo>
                  <a:lnTo>
                    <a:pt x="238" y="9"/>
                  </a:lnTo>
                  <a:lnTo>
                    <a:pt x="232" y="0"/>
                  </a:lnTo>
                  <a:lnTo>
                    <a:pt x="0" y="200"/>
                  </a:lnTo>
                  <a:lnTo>
                    <a:pt x="45" y="24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35"/>
            <p:cNvSpPr>
              <a:spLocks/>
            </p:cNvSpPr>
            <p:nvPr/>
          </p:nvSpPr>
          <p:spPr bwMode="auto">
            <a:xfrm>
              <a:off x="871" y="2242"/>
              <a:ext cx="78" cy="115"/>
            </a:xfrm>
            <a:custGeom>
              <a:avLst/>
              <a:gdLst>
                <a:gd name="T0" fmla="*/ 0 w 157"/>
                <a:gd name="T1" fmla="*/ 39 h 229"/>
                <a:gd name="T2" fmla="*/ 46 w 157"/>
                <a:gd name="T3" fmla="*/ 0 h 229"/>
                <a:gd name="T4" fmla="*/ 157 w 157"/>
                <a:gd name="T5" fmla="*/ 229 h 229"/>
                <a:gd name="T6" fmla="*/ 0 w 157"/>
                <a:gd name="T7" fmla="*/ 3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" h="229">
                  <a:moveTo>
                    <a:pt x="0" y="39"/>
                  </a:moveTo>
                  <a:lnTo>
                    <a:pt x="46" y="0"/>
                  </a:lnTo>
                  <a:lnTo>
                    <a:pt x="157" y="22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36"/>
            <p:cNvSpPr>
              <a:spLocks/>
            </p:cNvSpPr>
            <p:nvPr/>
          </p:nvSpPr>
          <p:spPr bwMode="auto">
            <a:xfrm>
              <a:off x="1061" y="2534"/>
              <a:ext cx="83" cy="115"/>
            </a:xfrm>
            <a:custGeom>
              <a:avLst/>
              <a:gdLst>
                <a:gd name="T0" fmla="*/ 0 w 165"/>
                <a:gd name="T1" fmla="*/ 0 h 229"/>
                <a:gd name="T2" fmla="*/ 110 w 165"/>
                <a:gd name="T3" fmla="*/ 229 h 229"/>
                <a:gd name="T4" fmla="*/ 165 w 165"/>
                <a:gd name="T5" fmla="*/ 191 h 229"/>
                <a:gd name="T6" fmla="*/ 0 w 165"/>
                <a:gd name="T7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5" h="229">
                  <a:moveTo>
                    <a:pt x="0" y="0"/>
                  </a:moveTo>
                  <a:lnTo>
                    <a:pt x="110" y="229"/>
                  </a:lnTo>
                  <a:lnTo>
                    <a:pt x="165" y="1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72" name="Picture 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59" y="5155328"/>
            <a:ext cx="1163385" cy="1163385"/>
          </a:xfrm>
          <a:prstGeom prst="rect">
            <a:avLst/>
          </a:prstGeom>
        </p:spPr>
      </p:pic>
      <p:sp>
        <p:nvSpPr>
          <p:cNvPr id="73" name="TextBox 72"/>
          <p:cNvSpPr txBox="1"/>
          <p:nvPr/>
        </p:nvSpPr>
        <p:spPr>
          <a:xfrm>
            <a:off x="1894416" y="4028804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vtks distress" panose="02000000000000000000" pitchFamily="2" charset="0"/>
              </a:rPr>
              <a:t>A free CD of this message will be available following the service</a:t>
            </a:r>
            <a:endParaRPr lang="en-US" sz="2000" dirty="0">
              <a:latin typeface="vtks distress" panose="02000000000000000000" pitchFamily="2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897731" y="5224808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vtks distress" panose="02000000000000000000" pitchFamily="2" charset="0"/>
              </a:rPr>
              <a:t>It will also be available for podcast later this week at calvaryokc.com</a:t>
            </a:r>
            <a:endParaRPr lang="en-US" sz="2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63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31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3" name="Picture 8" descr="http://mediad.publicbroadcasting.net/p/kalw/files/201310/bee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468">
            <a:off x="525411" y="1053636"/>
            <a:ext cx="3164855" cy="3956068"/>
          </a:xfrm>
          <a:prstGeom prst="rect">
            <a:avLst/>
          </a:prstGeom>
          <a:noFill/>
          <a:effectLst>
            <a:outerShdw blurRad="127000" dist="254000" dir="2700000" algn="tl" rotWithShape="0">
              <a:prstClr val="black">
                <a:alpha val="3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316434" y="3305413"/>
            <a:ext cx="40972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GreeceBlack" panose="020B0600000000000000" pitchFamily="34" charset="0"/>
              </a:rPr>
              <a:t>(1770-1827)</a:t>
            </a:r>
            <a:endParaRPr lang="en-US" sz="3600" dirty="0">
              <a:latin typeface="GreeceBlack" panose="020B0600000000000000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326" y="2546132"/>
            <a:ext cx="4969688" cy="78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004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Phil. 2:12b-13 </a:t>
            </a:r>
            <a:r>
              <a:rPr lang="en-US" sz="3200" dirty="0" smtClean="0"/>
              <a:t>- </a:t>
            </a:r>
            <a:r>
              <a:rPr lang="en-US" sz="3200" baseline="30000" dirty="0"/>
              <a:t>12b</a:t>
            </a:r>
            <a:r>
              <a:rPr lang="en-US" sz="3200" dirty="0"/>
              <a:t>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Therefore, my beloved, as you have always obeyed, not as in my presence only, but now much more in my absence, work out your own salvation with fear and trembling; </a:t>
            </a:r>
            <a:r>
              <a:rPr lang="en-US" sz="3200" baseline="30000" dirty="0"/>
              <a:t>13</a:t>
            </a:r>
            <a:r>
              <a:rPr lang="en-US" sz="3200" dirty="0"/>
              <a:t>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for it is God who works in you both to will and to do for </a:t>
            </a:r>
            <a:r>
              <a:rPr lang="en-US" sz="3200" i="1" dirty="0">
                <a:solidFill>
                  <a:schemeClr val="accent2">
                    <a:lumMod val="50000"/>
                  </a:schemeClr>
                </a:solidFill>
              </a:rPr>
              <a:t>His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good pleasure.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31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17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31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 asked God to take away my pride.  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6220" y="1480456"/>
            <a:ext cx="82581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God said,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“No. It is not for me to take away, but for you to give it up.”  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3985" y="2960912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 asked God to make my handicapped child whole.  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15753" y="3962400"/>
            <a:ext cx="82581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God said,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“No. His spirit is whole, his body is only temporary.”</a:t>
            </a:r>
          </a:p>
        </p:txBody>
      </p:sp>
    </p:spTree>
    <p:extLst>
      <p:ext uri="{BB962C8B-B14F-4D97-AF65-F5344CB8AC3E}">
        <p14:creationId xmlns:p14="http://schemas.microsoft.com/office/powerpoint/2010/main" val="1779998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mph" presetSubtype="0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2" grpId="0"/>
      <p:bldP spid="22" grpId="1"/>
      <p:bldP spid="23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31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 asked God to </a:t>
            </a:r>
            <a:r>
              <a:rPr lang="en-US" sz="3200" dirty="0" smtClean="0"/>
              <a:t>grant me patience.</a:t>
            </a:r>
            <a:endParaRPr lang="en-US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516220" y="1524000"/>
            <a:ext cx="825813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God said,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“No. Patience is a by-product of tribulations; it isn't granted, it is learned.”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3985" y="3446031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 asked God to </a:t>
            </a:r>
            <a:r>
              <a:rPr lang="en-US" sz="3200" dirty="0" smtClean="0"/>
              <a:t>give me happiness</a:t>
            </a:r>
            <a:endParaRPr lang="en-US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515753" y="4480173"/>
            <a:ext cx="82581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God said,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“No. I give you blessings, happiness is up to you.”</a:t>
            </a:r>
          </a:p>
        </p:txBody>
      </p:sp>
    </p:spTree>
    <p:extLst>
      <p:ext uri="{BB962C8B-B14F-4D97-AF65-F5344CB8AC3E}">
        <p14:creationId xmlns:p14="http://schemas.microsoft.com/office/powerpoint/2010/main" val="3818834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22" grpId="0"/>
      <p:bldP spid="22" grpId="1"/>
      <p:bldP spid="23" grpId="0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31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 asked God to </a:t>
            </a:r>
            <a:r>
              <a:rPr lang="en-US" sz="3200" dirty="0" smtClean="0"/>
              <a:t>spare me pain.</a:t>
            </a:r>
            <a:endParaRPr lang="en-US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516220" y="1012372"/>
            <a:ext cx="825813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God said,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“No. Suffering draws you apart from worldly cares and brings you closer to me.”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3985" y="2971800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 asked God </a:t>
            </a:r>
            <a:r>
              <a:rPr lang="en-US" sz="3200" dirty="0" smtClean="0"/>
              <a:t>for </a:t>
            </a:r>
            <a:r>
              <a:rPr lang="en-US" sz="3200" dirty="0"/>
              <a:t>all things that I might enjoy life.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15753" y="3962400"/>
            <a:ext cx="82581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God said,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“No. I will give you life so that you may enjoy all things.”</a:t>
            </a:r>
          </a:p>
        </p:txBody>
      </p:sp>
    </p:spTree>
    <p:extLst>
      <p:ext uri="{BB962C8B-B14F-4D97-AF65-F5344CB8AC3E}">
        <p14:creationId xmlns:p14="http://schemas.microsoft.com/office/powerpoint/2010/main" val="3895266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22" grpId="1"/>
      <p:bldP spid="23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31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 asked God to help me LOVE others, as much as he loves me.</a:t>
            </a:r>
          </a:p>
          <a:p>
            <a:endParaRPr lang="en-US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516220" y="1981200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God said, 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“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</a:rPr>
              <a:t>Ahhhh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 ... now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you’ve got the idea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!”</a:t>
            </a:r>
            <a:endParaRPr lang="en-US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084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2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31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288">
            <a:off x="609682" y="1067489"/>
            <a:ext cx="7568837" cy="3346461"/>
          </a:xfrm>
          <a:prstGeom prst="rect">
            <a:avLst/>
          </a:prstGeom>
          <a:effectLst>
            <a:outerShdw blurRad="127000" dist="254000" dir="2700000" algn="tl" rotWithShape="0">
              <a:prstClr val="black">
                <a:alpha val="35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920365120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31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38800" y="13716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GreeceBlack" panose="020B0600000000000000" pitchFamily="34" charset="0"/>
              </a:rPr>
              <a:t>Cells</a:t>
            </a:r>
            <a:endParaRPr lang="en-US" sz="3600" dirty="0">
              <a:latin typeface="GreeceBlack" panose="020B0600000000000000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638800" y="1944469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GreeceBlack" panose="020B0600000000000000" pitchFamily="34" charset="0"/>
              </a:rPr>
              <a:t>Bones</a:t>
            </a:r>
            <a:endParaRPr lang="en-US" sz="3600" dirty="0">
              <a:latin typeface="GreeceBlack" panose="020B0600000000000000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638800" y="2517338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GreeceBlack" panose="020B0600000000000000" pitchFamily="34" charset="0"/>
              </a:rPr>
              <a:t>skin</a:t>
            </a:r>
            <a:endParaRPr lang="en-US" sz="3600" dirty="0">
              <a:latin typeface="GreeceBlack" panose="020B0600000000000000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38800" y="3090207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GreeceBlack" panose="020B0600000000000000" pitchFamily="34" charset="0"/>
              </a:rPr>
              <a:t>Motion</a:t>
            </a:r>
            <a:endParaRPr lang="en-US" sz="3600" dirty="0">
              <a:latin typeface="GreeceBlack" panose="020B06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14747">
            <a:off x="1974369" y="617409"/>
            <a:ext cx="3135134" cy="4812854"/>
          </a:xfrm>
          <a:prstGeom prst="rect">
            <a:avLst/>
          </a:prstGeom>
          <a:effectLst>
            <a:outerShdw blurRad="127000" dist="254000" dir="8100000" algn="tr" rotWithShape="0">
              <a:prstClr val="black">
                <a:alpha val="35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31631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4" grpId="0"/>
      <p:bldP spid="24" grpId="1"/>
      <p:bldP spid="25" grpId="0"/>
      <p:bldP spid="25" grpId="1"/>
      <p:bldP spid="26" grpId="0"/>
      <p:bldP spid="2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3749699" y="604692"/>
            <a:ext cx="3413101" cy="5034108"/>
            <a:chOff x="3749699" y="604692"/>
            <a:chExt cx="3413101" cy="5034108"/>
          </a:xfrm>
        </p:grpSpPr>
        <p:grpSp>
          <p:nvGrpSpPr>
            <p:cNvPr id="65" name="Group 64"/>
            <p:cNvGrpSpPr/>
            <p:nvPr/>
          </p:nvGrpSpPr>
          <p:grpSpPr>
            <a:xfrm>
              <a:off x="3749699" y="604692"/>
              <a:ext cx="3413101" cy="5034108"/>
              <a:chOff x="3749699" y="604692"/>
              <a:chExt cx="3413101" cy="5034108"/>
            </a:xfrm>
          </p:grpSpPr>
          <p:grpSp>
            <p:nvGrpSpPr>
              <p:cNvPr id="56" name="Group 55"/>
              <p:cNvGrpSpPr/>
              <p:nvPr/>
            </p:nvGrpSpPr>
            <p:grpSpPr>
              <a:xfrm>
                <a:off x="3749699" y="604692"/>
                <a:ext cx="3413101" cy="5034108"/>
                <a:chOff x="3526464" y="1372392"/>
                <a:chExt cx="2564310" cy="4576461"/>
              </a:xfrm>
            </p:grpSpPr>
            <p:sp>
              <p:nvSpPr>
                <p:cNvPr id="37" name="Oval 36"/>
                <p:cNvSpPr/>
                <p:nvPr/>
              </p:nvSpPr>
              <p:spPr>
                <a:xfrm>
                  <a:off x="3764501" y="3907657"/>
                  <a:ext cx="397313" cy="318959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Oval 27"/>
                <p:cNvSpPr/>
                <p:nvPr/>
              </p:nvSpPr>
              <p:spPr>
                <a:xfrm>
                  <a:off x="4231270" y="1372392"/>
                  <a:ext cx="721730" cy="100584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Rounded Rectangle 28"/>
                <p:cNvSpPr/>
                <p:nvPr/>
              </p:nvSpPr>
              <p:spPr>
                <a:xfrm>
                  <a:off x="4404836" y="2286000"/>
                  <a:ext cx="360263" cy="307605"/>
                </a:xfrm>
                <a:custGeom>
                  <a:avLst/>
                  <a:gdLst>
                    <a:gd name="connsiteX0" fmla="*/ 0 w 191416"/>
                    <a:gd name="connsiteY0" fmla="*/ 31903 h 304800"/>
                    <a:gd name="connsiteX1" fmla="*/ 31903 w 191416"/>
                    <a:gd name="connsiteY1" fmla="*/ 0 h 304800"/>
                    <a:gd name="connsiteX2" fmla="*/ 159513 w 191416"/>
                    <a:gd name="connsiteY2" fmla="*/ 0 h 304800"/>
                    <a:gd name="connsiteX3" fmla="*/ 191416 w 191416"/>
                    <a:gd name="connsiteY3" fmla="*/ 31903 h 304800"/>
                    <a:gd name="connsiteX4" fmla="*/ 191416 w 191416"/>
                    <a:gd name="connsiteY4" fmla="*/ 272897 h 304800"/>
                    <a:gd name="connsiteX5" fmla="*/ 159513 w 191416"/>
                    <a:gd name="connsiteY5" fmla="*/ 304800 h 304800"/>
                    <a:gd name="connsiteX6" fmla="*/ 31903 w 191416"/>
                    <a:gd name="connsiteY6" fmla="*/ 304800 h 304800"/>
                    <a:gd name="connsiteX7" fmla="*/ 0 w 191416"/>
                    <a:gd name="connsiteY7" fmla="*/ 272897 h 304800"/>
                    <a:gd name="connsiteX8" fmla="*/ 0 w 191416"/>
                    <a:gd name="connsiteY8" fmla="*/ 31903 h 304800"/>
                    <a:gd name="connsiteX0" fmla="*/ 33866 w 225282"/>
                    <a:gd name="connsiteY0" fmla="*/ 31903 h 305798"/>
                    <a:gd name="connsiteX1" fmla="*/ 65769 w 225282"/>
                    <a:gd name="connsiteY1" fmla="*/ 0 h 305798"/>
                    <a:gd name="connsiteX2" fmla="*/ 193379 w 225282"/>
                    <a:gd name="connsiteY2" fmla="*/ 0 h 305798"/>
                    <a:gd name="connsiteX3" fmla="*/ 225282 w 225282"/>
                    <a:gd name="connsiteY3" fmla="*/ 31903 h 305798"/>
                    <a:gd name="connsiteX4" fmla="*/ 225282 w 225282"/>
                    <a:gd name="connsiteY4" fmla="*/ 272897 h 305798"/>
                    <a:gd name="connsiteX5" fmla="*/ 193379 w 225282"/>
                    <a:gd name="connsiteY5" fmla="*/ 304800 h 305798"/>
                    <a:gd name="connsiteX6" fmla="*/ 65769 w 225282"/>
                    <a:gd name="connsiteY6" fmla="*/ 304800 h 305798"/>
                    <a:gd name="connsiteX7" fmla="*/ 0 w 225282"/>
                    <a:gd name="connsiteY7" fmla="*/ 293217 h 305798"/>
                    <a:gd name="connsiteX8" fmla="*/ 33866 w 225282"/>
                    <a:gd name="connsiteY8" fmla="*/ 31903 h 305798"/>
                    <a:gd name="connsiteX0" fmla="*/ 33866 w 246064"/>
                    <a:gd name="connsiteY0" fmla="*/ 31903 h 307605"/>
                    <a:gd name="connsiteX1" fmla="*/ 65769 w 246064"/>
                    <a:gd name="connsiteY1" fmla="*/ 0 h 307605"/>
                    <a:gd name="connsiteX2" fmla="*/ 193379 w 246064"/>
                    <a:gd name="connsiteY2" fmla="*/ 0 h 307605"/>
                    <a:gd name="connsiteX3" fmla="*/ 225282 w 246064"/>
                    <a:gd name="connsiteY3" fmla="*/ 31903 h 307605"/>
                    <a:gd name="connsiteX4" fmla="*/ 246064 w 246064"/>
                    <a:gd name="connsiteY4" fmla="*/ 297142 h 307605"/>
                    <a:gd name="connsiteX5" fmla="*/ 193379 w 246064"/>
                    <a:gd name="connsiteY5" fmla="*/ 304800 h 307605"/>
                    <a:gd name="connsiteX6" fmla="*/ 65769 w 246064"/>
                    <a:gd name="connsiteY6" fmla="*/ 304800 h 307605"/>
                    <a:gd name="connsiteX7" fmla="*/ 0 w 246064"/>
                    <a:gd name="connsiteY7" fmla="*/ 293217 h 307605"/>
                    <a:gd name="connsiteX8" fmla="*/ 33866 w 246064"/>
                    <a:gd name="connsiteY8" fmla="*/ 31903 h 3076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46064" h="307605">
                      <a:moveTo>
                        <a:pt x="33866" y="31903"/>
                      </a:moveTo>
                      <a:cubicBezTo>
                        <a:pt x="33866" y="14283"/>
                        <a:pt x="48149" y="0"/>
                        <a:pt x="65769" y="0"/>
                      </a:cubicBezTo>
                      <a:lnTo>
                        <a:pt x="193379" y="0"/>
                      </a:lnTo>
                      <a:cubicBezTo>
                        <a:pt x="210999" y="0"/>
                        <a:pt x="225282" y="14283"/>
                        <a:pt x="225282" y="31903"/>
                      </a:cubicBezTo>
                      <a:lnTo>
                        <a:pt x="246064" y="297142"/>
                      </a:lnTo>
                      <a:cubicBezTo>
                        <a:pt x="246064" y="314762"/>
                        <a:pt x="210999" y="304800"/>
                        <a:pt x="193379" y="304800"/>
                      </a:cubicBezTo>
                      <a:lnTo>
                        <a:pt x="65769" y="304800"/>
                      </a:lnTo>
                      <a:cubicBezTo>
                        <a:pt x="48149" y="304800"/>
                        <a:pt x="0" y="310837"/>
                        <a:pt x="0" y="293217"/>
                      </a:cubicBezTo>
                      <a:cubicBezTo>
                        <a:pt x="0" y="212886"/>
                        <a:pt x="33866" y="112234"/>
                        <a:pt x="33866" y="3190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Oval 29"/>
                <p:cNvSpPr/>
                <p:nvPr/>
              </p:nvSpPr>
              <p:spPr>
                <a:xfrm>
                  <a:off x="3810000" y="2438400"/>
                  <a:ext cx="1565279" cy="6858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Oval 30"/>
                <p:cNvSpPr/>
                <p:nvPr/>
              </p:nvSpPr>
              <p:spPr>
                <a:xfrm rot="20280758">
                  <a:off x="3794210" y="2365445"/>
                  <a:ext cx="633331" cy="4572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Trapezoid 32"/>
                <p:cNvSpPr/>
                <p:nvPr/>
              </p:nvSpPr>
              <p:spPr>
                <a:xfrm rot="10800000">
                  <a:off x="3970828" y="2893927"/>
                  <a:ext cx="1284056" cy="1097280"/>
                </a:xfrm>
                <a:custGeom>
                  <a:avLst/>
                  <a:gdLst>
                    <a:gd name="connsiteX0" fmla="*/ 0 w 1040216"/>
                    <a:gd name="connsiteY0" fmla="*/ 1066800 h 1066800"/>
                    <a:gd name="connsiteX1" fmla="*/ 260054 w 1040216"/>
                    <a:gd name="connsiteY1" fmla="*/ 0 h 1066800"/>
                    <a:gd name="connsiteX2" fmla="*/ 780162 w 1040216"/>
                    <a:gd name="connsiteY2" fmla="*/ 0 h 1066800"/>
                    <a:gd name="connsiteX3" fmla="*/ 1040216 w 1040216"/>
                    <a:gd name="connsiteY3" fmla="*/ 1066800 h 1066800"/>
                    <a:gd name="connsiteX4" fmla="*/ 0 w 1040216"/>
                    <a:gd name="connsiteY4" fmla="*/ 1066800 h 1066800"/>
                    <a:gd name="connsiteX0" fmla="*/ 0 w 1162136"/>
                    <a:gd name="connsiteY0" fmla="*/ 1097280 h 1097280"/>
                    <a:gd name="connsiteX1" fmla="*/ 381974 w 1162136"/>
                    <a:gd name="connsiteY1" fmla="*/ 0 h 1097280"/>
                    <a:gd name="connsiteX2" fmla="*/ 902082 w 1162136"/>
                    <a:gd name="connsiteY2" fmla="*/ 0 h 1097280"/>
                    <a:gd name="connsiteX3" fmla="*/ 1162136 w 1162136"/>
                    <a:gd name="connsiteY3" fmla="*/ 1066800 h 1097280"/>
                    <a:gd name="connsiteX4" fmla="*/ 0 w 1162136"/>
                    <a:gd name="connsiteY4" fmla="*/ 1097280 h 1097280"/>
                    <a:gd name="connsiteX0" fmla="*/ 0 w 1284056"/>
                    <a:gd name="connsiteY0" fmla="*/ 1097280 h 1097280"/>
                    <a:gd name="connsiteX1" fmla="*/ 381974 w 1284056"/>
                    <a:gd name="connsiteY1" fmla="*/ 0 h 1097280"/>
                    <a:gd name="connsiteX2" fmla="*/ 902082 w 1284056"/>
                    <a:gd name="connsiteY2" fmla="*/ 0 h 1097280"/>
                    <a:gd name="connsiteX3" fmla="*/ 1284056 w 1284056"/>
                    <a:gd name="connsiteY3" fmla="*/ 1066800 h 1097280"/>
                    <a:gd name="connsiteX4" fmla="*/ 0 w 1284056"/>
                    <a:gd name="connsiteY4" fmla="*/ 1097280 h 10972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284056" h="1097280">
                      <a:moveTo>
                        <a:pt x="0" y="1097280"/>
                      </a:moveTo>
                      <a:lnTo>
                        <a:pt x="381974" y="0"/>
                      </a:lnTo>
                      <a:lnTo>
                        <a:pt x="902082" y="0"/>
                      </a:lnTo>
                      <a:lnTo>
                        <a:pt x="1284056" y="1066800"/>
                      </a:lnTo>
                      <a:lnTo>
                        <a:pt x="0" y="109728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Oval 33"/>
                <p:cNvSpPr/>
                <p:nvPr/>
              </p:nvSpPr>
              <p:spPr>
                <a:xfrm rot="1163384">
                  <a:off x="3526464" y="2593187"/>
                  <a:ext cx="567072" cy="8382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Oval 35"/>
                <p:cNvSpPr/>
                <p:nvPr/>
              </p:nvSpPr>
              <p:spPr>
                <a:xfrm rot="21014284">
                  <a:off x="3560411" y="3211882"/>
                  <a:ext cx="436207" cy="88179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Rounded Rectangle 37"/>
                <p:cNvSpPr/>
                <p:nvPr/>
              </p:nvSpPr>
              <p:spPr>
                <a:xfrm>
                  <a:off x="4288125" y="3824337"/>
                  <a:ext cx="670788" cy="627324"/>
                </a:xfrm>
                <a:prstGeom prst="roundRect">
                  <a:avLst>
                    <a:gd name="adj" fmla="val 30549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Oval 38"/>
                <p:cNvSpPr/>
                <p:nvPr/>
              </p:nvSpPr>
              <p:spPr>
                <a:xfrm rot="929851">
                  <a:off x="4155226" y="4063999"/>
                  <a:ext cx="562586" cy="116581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Oval 39"/>
                <p:cNvSpPr/>
                <p:nvPr/>
              </p:nvSpPr>
              <p:spPr>
                <a:xfrm>
                  <a:off x="4110927" y="4910886"/>
                  <a:ext cx="456694" cy="94976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Rounded Rectangle 40"/>
                <p:cNvSpPr/>
                <p:nvPr/>
              </p:nvSpPr>
              <p:spPr>
                <a:xfrm rot="20995559">
                  <a:off x="3846546" y="5663026"/>
                  <a:ext cx="543483" cy="26477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Oval 45"/>
                <p:cNvSpPr/>
                <p:nvPr/>
              </p:nvSpPr>
              <p:spPr>
                <a:xfrm rot="20670149" flipV="1">
                  <a:off x="4580221" y="4064287"/>
                  <a:ext cx="562586" cy="116581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Oval 46"/>
                <p:cNvSpPr/>
                <p:nvPr/>
              </p:nvSpPr>
              <p:spPr>
                <a:xfrm>
                  <a:off x="4739640" y="4940583"/>
                  <a:ext cx="456694" cy="94976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Rounded Rectangle 47"/>
                <p:cNvSpPr/>
                <p:nvPr/>
              </p:nvSpPr>
              <p:spPr>
                <a:xfrm rot="604441" flipV="1">
                  <a:off x="4812829" y="5684082"/>
                  <a:ext cx="543483" cy="26477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Oval 48"/>
                <p:cNvSpPr/>
                <p:nvPr/>
              </p:nvSpPr>
              <p:spPr>
                <a:xfrm rot="1319242" flipV="1">
                  <a:off x="4710757" y="2387934"/>
                  <a:ext cx="633331" cy="4572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Oval 49"/>
                <p:cNvSpPr/>
                <p:nvPr/>
              </p:nvSpPr>
              <p:spPr>
                <a:xfrm rot="21116034" flipV="1">
                  <a:off x="5020229" y="2567050"/>
                  <a:ext cx="567072" cy="8382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Oval 50"/>
                <p:cNvSpPr/>
                <p:nvPr/>
              </p:nvSpPr>
              <p:spPr>
                <a:xfrm rot="19919441">
                  <a:off x="5360552" y="3093002"/>
                  <a:ext cx="436207" cy="88179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Oval 51"/>
                <p:cNvSpPr/>
                <p:nvPr/>
              </p:nvSpPr>
              <p:spPr>
                <a:xfrm rot="20858711">
                  <a:off x="5610026" y="3613759"/>
                  <a:ext cx="480748" cy="35085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63" name="Oval 62"/>
              <p:cNvSpPr/>
              <p:nvPr/>
            </p:nvSpPr>
            <p:spPr>
              <a:xfrm>
                <a:off x="4981836" y="957942"/>
                <a:ext cx="123564" cy="13592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5227404" y="950260"/>
                <a:ext cx="123564" cy="13592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" name="Freeform 1"/>
            <p:cNvSpPr/>
            <p:nvPr/>
          </p:nvSpPr>
          <p:spPr>
            <a:xfrm>
              <a:off x="4577225" y="1666821"/>
              <a:ext cx="1191333" cy="1807899"/>
            </a:xfrm>
            <a:custGeom>
              <a:avLst/>
              <a:gdLst>
                <a:gd name="connsiteX0" fmla="*/ 99278 w 1149532"/>
                <a:gd name="connsiteY0" fmla="*/ 15675 h 1807899"/>
                <a:gd name="connsiteX1" fmla="*/ 224681 w 1149532"/>
                <a:gd name="connsiteY1" fmla="*/ 214230 h 1807899"/>
                <a:gd name="connsiteX2" fmla="*/ 496389 w 1149532"/>
                <a:gd name="connsiteY2" fmla="*/ 334409 h 1807899"/>
                <a:gd name="connsiteX3" fmla="*/ 355310 w 1149532"/>
                <a:gd name="connsiteY3" fmla="*/ 470262 h 1807899"/>
                <a:gd name="connsiteX4" fmla="*/ 548640 w 1149532"/>
                <a:gd name="connsiteY4" fmla="*/ 569540 h 1807899"/>
                <a:gd name="connsiteX5" fmla="*/ 752421 w 1149532"/>
                <a:gd name="connsiteY5" fmla="*/ 538189 h 1807899"/>
                <a:gd name="connsiteX6" fmla="*/ 856924 w 1149532"/>
                <a:gd name="connsiteY6" fmla="*/ 428461 h 1807899"/>
                <a:gd name="connsiteX7" fmla="*/ 966652 w 1149532"/>
                <a:gd name="connsiteY7" fmla="*/ 261257 h 1807899"/>
                <a:gd name="connsiteX8" fmla="*/ 1029353 w 1149532"/>
                <a:gd name="connsiteY8" fmla="*/ 73152 h 1807899"/>
                <a:gd name="connsiteX9" fmla="*/ 1029353 w 1149532"/>
                <a:gd name="connsiteY9" fmla="*/ 26125 h 1807899"/>
                <a:gd name="connsiteX10" fmla="*/ 1118181 w 1149532"/>
                <a:gd name="connsiteY10" fmla="*/ 36576 h 1807899"/>
                <a:gd name="connsiteX11" fmla="*/ 1071154 w 1149532"/>
                <a:gd name="connsiteY11" fmla="*/ 198555 h 1807899"/>
                <a:gd name="connsiteX12" fmla="*/ 1039804 w 1149532"/>
                <a:gd name="connsiteY12" fmla="*/ 376210 h 1807899"/>
                <a:gd name="connsiteX13" fmla="*/ 956201 w 1149532"/>
                <a:gd name="connsiteY13" fmla="*/ 627017 h 1807899"/>
                <a:gd name="connsiteX14" fmla="*/ 935301 w 1149532"/>
                <a:gd name="connsiteY14" fmla="*/ 783771 h 1807899"/>
                <a:gd name="connsiteX15" fmla="*/ 992777 w 1149532"/>
                <a:gd name="connsiteY15" fmla="*/ 1050253 h 1807899"/>
                <a:gd name="connsiteX16" fmla="*/ 1034578 w 1149532"/>
                <a:gd name="connsiteY16" fmla="*/ 1254034 h 1807899"/>
                <a:gd name="connsiteX17" fmla="*/ 1118181 w 1149532"/>
                <a:gd name="connsiteY17" fmla="*/ 1306285 h 1807899"/>
                <a:gd name="connsiteX18" fmla="*/ 1149532 w 1149532"/>
                <a:gd name="connsiteY18" fmla="*/ 1353312 h 1807899"/>
                <a:gd name="connsiteX19" fmla="*/ 1018903 w 1149532"/>
                <a:gd name="connsiteY19" fmla="*/ 1703396 h 1807899"/>
                <a:gd name="connsiteX20" fmla="*/ 935301 w 1149532"/>
                <a:gd name="connsiteY20" fmla="*/ 1781773 h 1807899"/>
                <a:gd name="connsiteX21" fmla="*/ 303058 w 1149532"/>
                <a:gd name="connsiteY21" fmla="*/ 1807899 h 1807899"/>
                <a:gd name="connsiteX22" fmla="*/ 219456 w 1149532"/>
                <a:gd name="connsiteY22" fmla="*/ 1739972 h 1807899"/>
                <a:gd name="connsiteX23" fmla="*/ 20901 w 1149532"/>
                <a:gd name="connsiteY23" fmla="*/ 1274934 h 1807899"/>
                <a:gd name="connsiteX24" fmla="*/ 167205 w 1149532"/>
                <a:gd name="connsiteY24" fmla="*/ 998002 h 1807899"/>
                <a:gd name="connsiteX25" fmla="*/ 209006 w 1149532"/>
                <a:gd name="connsiteY25" fmla="*/ 862148 h 1807899"/>
                <a:gd name="connsiteX26" fmla="*/ 235132 w 1149532"/>
                <a:gd name="connsiteY26" fmla="*/ 668818 h 1807899"/>
                <a:gd name="connsiteX27" fmla="*/ 250807 w 1149532"/>
                <a:gd name="connsiteY27" fmla="*/ 616566 h 1807899"/>
                <a:gd name="connsiteX28" fmla="*/ 73152 w 1149532"/>
                <a:gd name="connsiteY28" fmla="*/ 182880 h 1807899"/>
                <a:gd name="connsiteX29" fmla="*/ 31351 w 1149532"/>
                <a:gd name="connsiteY29" fmla="*/ 47026 h 1807899"/>
                <a:gd name="connsiteX30" fmla="*/ 0 w 1149532"/>
                <a:gd name="connsiteY30" fmla="*/ 0 h 1807899"/>
                <a:gd name="connsiteX31" fmla="*/ 99278 w 1149532"/>
                <a:gd name="connsiteY31" fmla="*/ 15675 h 1807899"/>
                <a:gd name="connsiteX0" fmla="*/ 99278 w 1149532"/>
                <a:gd name="connsiteY0" fmla="*/ 15675 h 1807899"/>
                <a:gd name="connsiteX1" fmla="*/ 224681 w 1149532"/>
                <a:gd name="connsiteY1" fmla="*/ 214230 h 1807899"/>
                <a:gd name="connsiteX2" fmla="*/ 355310 w 1149532"/>
                <a:gd name="connsiteY2" fmla="*/ 470262 h 1807899"/>
                <a:gd name="connsiteX3" fmla="*/ 548640 w 1149532"/>
                <a:gd name="connsiteY3" fmla="*/ 569540 h 1807899"/>
                <a:gd name="connsiteX4" fmla="*/ 752421 w 1149532"/>
                <a:gd name="connsiteY4" fmla="*/ 538189 h 1807899"/>
                <a:gd name="connsiteX5" fmla="*/ 856924 w 1149532"/>
                <a:gd name="connsiteY5" fmla="*/ 428461 h 1807899"/>
                <a:gd name="connsiteX6" fmla="*/ 966652 w 1149532"/>
                <a:gd name="connsiteY6" fmla="*/ 261257 h 1807899"/>
                <a:gd name="connsiteX7" fmla="*/ 1029353 w 1149532"/>
                <a:gd name="connsiteY7" fmla="*/ 73152 h 1807899"/>
                <a:gd name="connsiteX8" fmla="*/ 1029353 w 1149532"/>
                <a:gd name="connsiteY8" fmla="*/ 26125 h 1807899"/>
                <a:gd name="connsiteX9" fmla="*/ 1118181 w 1149532"/>
                <a:gd name="connsiteY9" fmla="*/ 36576 h 1807899"/>
                <a:gd name="connsiteX10" fmla="*/ 1071154 w 1149532"/>
                <a:gd name="connsiteY10" fmla="*/ 198555 h 1807899"/>
                <a:gd name="connsiteX11" fmla="*/ 1039804 w 1149532"/>
                <a:gd name="connsiteY11" fmla="*/ 376210 h 1807899"/>
                <a:gd name="connsiteX12" fmla="*/ 956201 w 1149532"/>
                <a:gd name="connsiteY12" fmla="*/ 627017 h 1807899"/>
                <a:gd name="connsiteX13" fmla="*/ 935301 w 1149532"/>
                <a:gd name="connsiteY13" fmla="*/ 783771 h 1807899"/>
                <a:gd name="connsiteX14" fmla="*/ 992777 w 1149532"/>
                <a:gd name="connsiteY14" fmla="*/ 1050253 h 1807899"/>
                <a:gd name="connsiteX15" fmla="*/ 1034578 w 1149532"/>
                <a:gd name="connsiteY15" fmla="*/ 1254034 h 1807899"/>
                <a:gd name="connsiteX16" fmla="*/ 1118181 w 1149532"/>
                <a:gd name="connsiteY16" fmla="*/ 1306285 h 1807899"/>
                <a:gd name="connsiteX17" fmla="*/ 1149532 w 1149532"/>
                <a:gd name="connsiteY17" fmla="*/ 1353312 h 1807899"/>
                <a:gd name="connsiteX18" fmla="*/ 1018903 w 1149532"/>
                <a:gd name="connsiteY18" fmla="*/ 1703396 h 1807899"/>
                <a:gd name="connsiteX19" fmla="*/ 935301 w 1149532"/>
                <a:gd name="connsiteY19" fmla="*/ 1781773 h 1807899"/>
                <a:gd name="connsiteX20" fmla="*/ 303058 w 1149532"/>
                <a:gd name="connsiteY20" fmla="*/ 1807899 h 1807899"/>
                <a:gd name="connsiteX21" fmla="*/ 219456 w 1149532"/>
                <a:gd name="connsiteY21" fmla="*/ 1739972 h 1807899"/>
                <a:gd name="connsiteX22" fmla="*/ 20901 w 1149532"/>
                <a:gd name="connsiteY22" fmla="*/ 1274934 h 1807899"/>
                <a:gd name="connsiteX23" fmla="*/ 167205 w 1149532"/>
                <a:gd name="connsiteY23" fmla="*/ 998002 h 1807899"/>
                <a:gd name="connsiteX24" fmla="*/ 209006 w 1149532"/>
                <a:gd name="connsiteY24" fmla="*/ 862148 h 1807899"/>
                <a:gd name="connsiteX25" fmla="*/ 235132 w 1149532"/>
                <a:gd name="connsiteY25" fmla="*/ 668818 h 1807899"/>
                <a:gd name="connsiteX26" fmla="*/ 250807 w 1149532"/>
                <a:gd name="connsiteY26" fmla="*/ 616566 h 1807899"/>
                <a:gd name="connsiteX27" fmla="*/ 73152 w 1149532"/>
                <a:gd name="connsiteY27" fmla="*/ 182880 h 1807899"/>
                <a:gd name="connsiteX28" fmla="*/ 31351 w 1149532"/>
                <a:gd name="connsiteY28" fmla="*/ 47026 h 1807899"/>
                <a:gd name="connsiteX29" fmla="*/ 0 w 1149532"/>
                <a:gd name="connsiteY29" fmla="*/ 0 h 1807899"/>
                <a:gd name="connsiteX30" fmla="*/ 99278 w 1149532"/>
                <a:gd name="connsiteY30" fmla="*/ 15675 h 1807899"/>
                <a:gd name="connsiteX0" fmla="*/ 99278 w 1149532"/>
                <a:gd name="connsiteY0" fmla="*/ 15675 h 1807899"/>
                <a:gd name="connsiteX1" fmla="*/ 224681 w 1149532"/>
                <a:gd name="connsiteY1" fmla="*/ 214230 h 1807899"/>
                <a:gd name="connsiteX2" fmla="*/ 355310 w 1149532"/>
                <a:gd name="connsiteY2" fmla="*/ 470262 h 1807899"/>
                <a:gd name="connsiteX3" fmla="*/ 548640 w 1149532"/>
                <a:gd name="connsiteY3" fmla="*/ 569540 h 1807899"/>
                <a:gd name="connsiteX4" fmla="*/ 752421 w 1149532"/>
                <a:gd name="connsiteY4" fmla="*/ 538189 h 1807899"/>
                <a:gd name="connsiteX5" fmla="*/ 856924 w 1149532"/>
                <a:gd name="connsiteY5" fmla="*/ 428461 h 1807899"/>
                <a:gd name="connsiteX6" fmla="*/ 966652 w 1149532"/>
                <a:gd name="connsiteY6" fmla="*/ 261257 h 1807899"/>
                <a:gd name="connsiteX7" fmla="*/ 1029353 w 1149532"/>
                <a:gd name="connsiteY7" fmla="*/ 73152 h 1807899"/>
                <a:gd name="connsiteX8" fmla="*/ 1029353 w 1149532"/>
                <a:gd name="connsiteY8" fmla="*/ 26125 h 1807899"/>
                <a:gd name="connsiteX9" fmla="*/ 1118181 w 1149532"/>
                <a:gd name="connsiteY9" fmla="*/ 36576 h 1807899"/>
                <a:gd name="connsiteX10" fmla="*/ 1071154 w 1149532"/>
                <a:gd name="connsiteY10" fmla="*/ 198555 h 1807899"/>
                <a:gd name="connsiteX11" fmla="*/ 1039804 w 1149532"/>
                <a:gd name="connsiteY11" fmla="*/ 376210 h 1807899"/>
                <a:gd name="connsiteX12" fmla="*/ 956201 w 1149532"/>
                <a:gd name="connsiteY12" fmla="*/ 627017 h 1807899"/>
                <a:gd name="connsiteX13" fmla="*/ 935301 w 1149532"/>
                <a:gd name="connsiteY13" fmla="*/ 783771 h 1807899"/>
                <a:gd name="connsiteX14" fmla="*/ 992777 w 1149532"/>
                <a:gd name="connsiteY14" fmla="*/ 1050253 h 1807899"/>
                <a:gd name="connsiteX15" fmla="*/ 1034578 w 1149532"/>
                <a:gd name="connsiteY15" fmla="*/ 1254034 h 1807899"/>
                <a:gd name="connsiteX16" fmla="*/ 1118181 w 1149532"/>
                <a:gd name="connsiteY16" fmla="*/ 1306285 h 1807899"/>
                <a:gd name="connsiteX17" fmla="*/ 1149532 w 1149532"/>
                <a:gd name="connsiteY17" fmla="*/ 1353312 h 1807899"/>
                <a:gd name="connsiteX18" fmla="*/ 1018903 w 1149532"/>
                <a:gd name="connsiteY18" fmla="*/ 1703396 h 1807899"/>
                <a:gd name="connsiteX19" fmla="*/ 935301 w 1149532"/>
                <a:gd name="connsiteY19" fmla="*/ 1781773 h 1807899"/>
                <a:gd name="connsiteX20" fmla="*/ 303058 w 1149532"/>
                <a:gd name="connsiteY20" fmla="*/ 1807899 h 1807899"/>
                <a:gd name="connsiteX21" fmla="*/ 219456 w 1149532"/>
                <a:gd name="connsiteY21" fmla="*/ 1739972 h 1807899"/>
                <a:gd name="connsiteX22" fmla="*/ 135854 w 1149532"/>
                <a:gd name="connsiteY22" fmla="*/ 1436914 h 1807899"/>
                <a:gd name="connsiteX23" fmla="*/ 167205 w 1149532"/>
                <a:gd name="connsiteY23" fmla="*/ 998002 h 1807899"/>
                <a:gd name="connsiteX24" fmla="*/ 209006 w 1149532"/>
                <a:gd name="connsiteY24" fmla="*/ 862148 h 1807899"/>
                <a:gd name="connsiteX25" fmla="*/ 235132 w 1149532"/>
                <a:gd name="connsiteY25" fmla="*/ 668818 h 1807899"/>
                <a:gd name="connsiteX26" fmla="*/ 250807 w 1149532"/>
                <a:gd name="connsiteY26" fmla="*/ 616566 h 1807899"/>
                <a:gd name="connsiteX27" fmla="*/ 73152 w 1149532"/>
                <a:gd name="connsiteY27" fmla="*/ 182880 h 1807899"/>
                <a:gd name="connsiteX28" fmla="*/ 31351 w 1149532"/>
                <a:gd name="connsiteY28" fmla="*/ 47026 h 1807899"/>
                <a:gd name="connsiteX29" fmla="*/ 0 w 1149532"/>
                <a:gd name="connsiteY29" fmla="*/ 0 h 1807899"/>
                <a:gd name="connsiteX30" fmla="*/ 99278 w 1149532"/>
                <a:gd name="connsiteY30" fmla="*/ 15675 h 1807899"/>
                <a:gd name="connsiteX0" fmla="*/ 99278 w 1149532"/>
                <a:gd name="connsiteY0" fmla="*/ 15675 h 1807899"/>
                <a:gd name="connsiteX1" fmla="*/ 224681 w 1149532"/>
                <a:gd name="connsiteY1" fmla="*/ 214230 h 1807899"/>
                <a:gd name="connsiteX2" fmla="*/ 355310 w 1149532"/>
                <a:gd name="connsiteY2" fmla="*/ 470262 h 1807899"/>
                <a:gd name="connsiteX3" fmla="*/ 548640 w 1149532"/>
                <a:gd name="connsiteY3" fmla="*/ 569540 h 1807899"/>
                <a:gd name="connsiteX4" fmla="*/ 752421 w 1149532"/>
                <a:gd name="connsiteY4" fmla="*/ 538189 h 1807899"/>
                <a:gd name="connsiteX5" fmla="*/ 856924 w 1149532"/>
                <a:gd name="connsiteY5" fmla="*/ 428461 h 1807899"/>
                <a:gd name="connsiteX6" fmla="*/ 966652 w 1149532"/>
                <a:gd name="connsiteY6" fmla="*/ 261257 h 1807899"/>
                <a:gd name="connsiteX7" fmla="*/ 1029353 w 1149532"/>
                <a:gd name="connsiteY7" fmla="*/ 73152 h 1807899"/>
                <a:gd name="connsiteX8" fmla="*/ 1029353 w 1149532"/>
                <a:gd name="connsiteY8" fmla="*/ 26125 h 1807899"/>
                <a:gd name="connsiteX9" fmla="*/ 1118181 w 1149532"/>
                <a:gd name="connsiteY9" fmla="*/ 36576 h 1807899"/>
                <a:gd name="connsiteX10" fmla="*/ 1071154 w 1149532"/>
                <a:gd name="connsiteY10" fmla="*/ 198555 h 1807899"/>
                <a:gd name="connsiteX11" fmla="*/ 1039804 w 1149532"/>
                <a:gd name="connsiteY11" fmla="*/ 376210 h 1807899"/>
                <a:gd name="connsiteX12" fmla="*/ 956201 w 1149532"/>
                <a:gd name="connsiteY12" fmla="*/ 627017 h 1807899"/>
                <a:gd name="connsiteX13" fmla="*/ 935301 w 1149532"/>
                <a:gd name="connsiteY13" fmla="*/ 783771 h 1807899"/>
                <a:gd name="connsiteX14" fmla="*/ 992777 w 1149532"/>
                <a:gd name="connsiteY14" fmla="*/ 1050253 h 1807899"/>
                <a:gd name="connsiteX15" fmla="*/ 1034578 w 1149532"/>
                <a:gd name="connsiteY15" fmla="*/ 1254034 h 1807899"/>
                <a:gd name="connsiteX16" fmla="*/ 1118181 w 1149532"/>
                <a:gd name="connsiteY16" fmla="*/ 1306285 h 1807899"/>
                <a:gd name="connsiteX17" fmla="*/ 1149532 w 1149532"/>
                <a:gd name="connsiteY17" fmla="*/ 1353312 h 1807899"/>
                <a:gd name="connsiteX18" fmla="*/ 1018903 w 1149532"/>
                <a:gd name="connsiteY18" fmla="*/ 1703396 h 1807899"/>
                <a:gd name="connsiteX19" fmla="*/ 935301 w 1149532"/>
                <a:gd name="connsiteY19" fmla="*/ 1781773 h 1807899"/>
                <a:gd name="connsiteX20" fmla="*/ 303058 w 1149532"/>
                <a:gd name="connsiteY20" fmla="*/ 1807899 h 1807899"/>
                <a:gd name="connsiteX21" fmla="*/ 219456 w 1149532"/>
                <a:gd name="connsiteY21" fmla="*/ 1739972 h 1807899"/>
                <a:gd name="connsiteX22" fmla="*/ 73152 w 1149532"/>
                <a:gd name="connsiteY22" fmla="*/ 1374212 h 1807899"/>
                <a:gd name="connsiteX23" fmla="*/ 167205 w 1149532"/>
                <a:gd name="connsiteY23" fmla="*/ 998002 h 1807899"/>
                <a:gd name="connsiteX24" fmla="*/ 209006 w 1149532"/>
                <a:gd name="connsiteY24" fmla="*/ 862148 h 1807899"/>
                <a:gd name="connsiteX25" fmla="*/ 235132 w 1149532"/>
                <a:gd name="connsiteY25" fmla="*/ 668818 h 1807899"/>
                <a:gd name="connsiteX26" fmla="*/ 250807 w 1149532"/>
                <a:gd name="connsiteY26" fmla="*/ 616566 h 1807899"/>
                <a:gd name="connsiteX27" fmla="*/ 73152 w 1149532"/>
                <a:gd name="connsiteY27" fmla="*/ 182880 h 1807899"/>
                <a:gd name="connsiteX28" fmla="*/ 31351 w 1149532"/>
                <a:gd name="connsiteY28" fmla="*/ 47026 h 1807899"/>
                <a:gd name="connsiteX29" fmla="*/ 0 w 1149532"/>
                <a:gd name="connsiteY29" fmla="*/ 0 h 1807899"/>
                <a:gd name="connsiteX30" fmla="*/ 99278 w 1149532"/>
                <a:gd name="connsiteY30" fmla="*/ 15675 h 1807899"/>
                <a:gd name="connsiteX0" fmla="*/ 99278 w 1149532"/>
                <a:gd name="connsiteY0" fmla="*/ 15675 h 1807899"/>
                <a:gd name="connsiteX1" fmla="*/ 224681 w 1149532"/>
                <a:gd name="connsiteY1" fmla="*/ 214230 h 1807899"/>
                <a:gd name="connsiteX2" fmla="*/ 355310 w 1149532"/>
                <a:gd name="connsiteY2" fmla="*/ 470262 h 1807899"/>
                <a:gd name="connsiteX3" fmla="*/ 548640 w 1149532"/>
                <a:gd name="connsiteY3" fmla="*/ 569540 h 1807899"/>
                <a:gd name="connsiteX4" fmla="*/ 752421 w 1149532"/>
                <a:gd name="connsiteY4" fmla="*/ 538189 h 1807899"/>
                <a:gd name="connsiteX5" fmla="*/ 856924 w 1149532"/>
                <a:gd name="connsiteY5" fmla="*/ 428461 h 1807899"/>
                <a:gd name="connsiteX6" fmla="*/ 966652 w 1149532"/>
                <a:gd name="connsiteY6" fmla="*/ 261257 h 1807899"/>
                <a:gd name="connsiteX7" fmla="*/ 1029353 w 1149532"/>
                <a:gd name="connsiteY7" fmla="*/ 73152 h 1807899"/>
                <a:gd name="connsiteX8" fmla="*/ 1029353 w 1149532"/>
                <a:gd name="connsiteY8" fmla="*/ 26125 h 1807899"/>
                <a:gd name="connsiteX9" fmla="*/ 1118181 w 1149532"/>
                <a:gd name="connsiteY9" fmla="*/ 36576 h 1807899"/>
                <a:gd name="connsiteX10" fmla="*/ 1071154 w 1149532"/>
                <a:gd name="connsiteY10" fmla="*/ 198555 h 1807899"/>
                <a:gd name="connsiteX11" fmla="*/ 1039804 w 1149532"/>
                <a:gd name="connsiteY11" fmla="*/ 376210 h 1807899"/>
                <a:gd name="connsiteX12" fmla="*/ 956201 w 1149532"/>
                <a:gd name="connsiteY12" fmla="*/ 627017 h 1807899"/>
                <a:gd name="connsiteX13" fmla="*/ 935301 w 1149532"/>
                <a:gd name="connsiteY13" fmla="*/ 783771 h 1807899"/>
                <a:gd name="connsiteX14" fmla="*/ 992777 w 1149532"/>
                <a:gd name="connsiteY14" fmla="*/ 1050253 h 1807899"/>
                <a:gd name="connsiteX15" fmla="*/ 1034578 w 1149532"/>
                <a:gd name="connsiteY15" fmla="*/ 1254034 h 1807899"/>
                <a:gd name="connsiteX16" fmla="*/ 1118181 w 1149532"/>
                <a:gd name="connsiteY16" fmla="*/ 1306285 h 1807899"/>
                <a:gd name="connsiteX17" fmla="*/ 1149532 w 1149532"/>
                <a:gd name="connsiteY17" fmla="*/ 1353312 h 1807899"/>
                <a:gd name="connsiteX18" fmla="*/ 1018903 w 1149532"/>
                <a:gd name="connsiteY18" fmla="*/ 1703396 h 1807899"/>
                <a:gd name="connsiteX19" fmla="*/ 935301 w 1149532"/>
                <a:gd name="connsiteY19" fmla="*/ 1781773 h 1807899"/>
                <a:gd name="connsiteX20" fmla="*/ 303058 w 1149532"/>
                <a:gd name="connsiteY20" fmla="*/ 1807899 h 1807899"/>
                <a:gd name="connsiteX21" fmla="*/ 219456 w 1149532"/>
                <a:gd name="connsiteY21" fmla="*/ 1739972 h 1807899"/>
                <a:gd name="connsiteX22" fmla="*/ 73152 w 1149532"/>
                <a:gd name="connsiteY22" fmla="*/ 1374212 h 1807899"/>
                <a:gd name="connsiteX23" fmla="*/ 266483 w 1149532"/>
                <a:gd name="connsiteY23" fmla="*/ 998002 h 1807899"/>
                <a:gd name="connsiteX24" fmla="*/ 209006 w 1149532"/>
                <a:gd name="connsiteY24" fmla="*/ 862148 h 1807899"/>
                <a:gd name="connsiteX25" fmla="*/ 235132 w 1149532"/>
                <a:gd name="connsiteY25" fmla="*/ 668818 h 1807899"/>
                <a:gd name="connsiteX26" fmla="*/ 250807 w 1149532"/>
                <a:gd name="connsiteY26" fmla="*/ 616566 h 1807899"/>
                <a:gd name="connsiteX27" fmla="*/ 73152 w 1149532"/>
                <a:gd name="connsiteY27" fmla="*/ 182880 h 1807899"/>
                <a:gd name="connsiteX28" fmla="*/ 31351 w 1149532"/>
                <a:gd name="connsiteY28" fmla="*/ 47026 h 1807899"/>
                <a:gd name="connsiteX29" fmla="*/ 0 w 1149532"/>
                <a:gd name="connsiteY29" fmla="*/ 0 h 1807899"/>
                <a:gd name="connsiteX30" fmla="*/ 99278 w 1149532"/>
                <a:gd name="connsiteY30" fmla="*/ 15675 h 1807899"/>
                <a:gd name="connsiteX0" fmla="*/ 99278 w 1191333"/>
                <a:gd name="connsiteY0" fmla="*/ 15675 h 1807899"/>
                <a:gd name="connsiteX1" fmla="*/ 224681 w 1191333"/>
                <a:gd name="connsiteY1" fmla="*/ 214230 h 1807899"/>
                <a:gd name="connsiteX2" fmla="*/ 355310 w 1191333"/>
                <a:gd name="connsiteY2" fmla="*/ 470262 h 1807899"/>
                <a:gd name="connsiteX3" fmla="*/ 548640 w 1191333"/>
                <a:gd name="connsiteY3" fmla="*/ 569540 h 1807899"/>
                <a:gd name="connsiteX4" fmla="*/ 752421 w 1191333"/>
                <a:gd name="connsiteY4" fmla="*/ 538189 h 1807899"/>
                <a:gd name="connsiteX5" fmla="*/ 856924 w 1191333"/>
                <a:gd name="connsiteY5" fmla="*/ 428461 h 1807899"/>
                <a:gd name="connsiteX6" fmla="*/ 966652 w 1191333"/>
                <a:gd name="connsiteY6" fmla="*/ 261257 h 1807899"/>
                <a:gd name="connsiteX7" fmla="*/ 1029353 w 1191333"/>
                <a:gd name="connsiteY7" fmla="*/ 73152 h 1807899"/>
                <a:gd name="connsiteX8" fmla="*/ 1029353 w 1191333"/>
                <a:gd name="connsiteY8" fmla="*/ 26125 h 1807899"/>
                <a:gd name="connsiteX9" fmla="*/ 1118181 w 1191333"/>
                <a:gd name="connsiteY9" fmla="*/ 36576 h 1807899"/>
                <a:gd name="connsiteX10" fmla="*/ 1071154 w 1191333"/>
                <a:gd name="connsiteY10" fmla="*/ 198555 h 1807899"/>
                <a:gd name="connsiteX11" fmla="*/ 1039804 w 1191333"/>
                <a:gd name="connsiteY11" fmla="*/ 376210 h 1807899"/>
                <a:gd name="connsiteX12" fmla="*/ 956201 w 1191333"/>
                <a:gd name="connsiteY12" fmla="*/ 627017 h 1807899"/>
                <a:gd name="connsiteX13" fmla="*/ 935301 w 1191333"/>
                <a:gd name="connsiteY13" fmla="*/ 783771 h 1807899"/>
                <a:gd name="connsiteX14" fmla="*/ 992777 w 1191333"/>
                <a:gd name="connsiteY14" fmla="*/ 1050253 h 1807899"/>
                <a:gd name="connsiteX15" fmla="*/ 1034578 w 1191333"/>
                <a:gd name="connsiteY15" fmla="*/ 1254034 h 1807899"/>
                <a:gd name="connsiteX16" fmla="*/ 1118181 w 1191333"/>
                <a:gd name="connsiteY16" fmla="*/ 1306285 h 1807899"/>
                <a:gd name="connsiteX17" fmla="*/ 1191333 w 1191333"/>
                <a:gd name="connsiteY17" fmla="*/ 1285385 h 1807899"/>
                <a:gd name="connsiteX18" fmla="*/ 1018903 w 1191333"/>
                <a:gd name="connsiteY18" fmla="*/ 1703396 h 1807899"/>
                <a:gd name="connsiteX19" fmla="*/ 935301 w 1191333"/>
                <a:gd name="connsiteY19" fmla="*/ 1781773 h 1807899"/>
                <a:gd name="connsiteX20" fmla="*/ 303058 w 1191333"/>
                <a:gd name="connsiteY20" fmla="*/ 1807899 h 1807899"/>
                <a:gd name="connsiteX21" fmla="*/ 219456 w 1191333"/>
                <a:gd name="connsiteY21" fmla="*/ 1739972 h 1807899"/>
                <a:gd name="connsiteX22" fmla="*/ 73152 w 1191333"/>
                <a:gd name="connsiteY22" fmla="*/ 1374212 h 1807899"/>
                <a:gd name="connsiteX23" fmla="*/ 266483 w 1191333"/>
                <a:gd name="connsiteY23" fmla="*/ 998002 h 1807899"/>
                <a:gd name="connsiteX24" fmla="*/ 209006 w 1191333"/>
                <a:gd name="connsiteY24" fmla="*/ 862148 h 1807899"/>
                <a:gd name="connsiteX25" fmla="*/ 235132 w 1191333"/>
                <a:gd name="connsiteY25" fmla="*/ 668818 h 1807899"/>
                <a:gd name="connsiteX26" fmla="*/ 250807 w 1191333"/>
                <a:gd name="connsiteY26" fmla="*/ 616566 h 1807899"/>
                <a:gd name="connsiteX27" fmla="*/ 73152 w 1191333"/>
                <a:gd name="connsiteY27" fmla="*/ 182880 h 1807899"/>
                <a:gd name="connsiteX28" fmla="*/ 31351 w 1191333"/>
                <a:gd name="connsiteY28" fmla="*/ 47026 h 1807899"/>
                <a:gd name="connsiteX29" fmla="*/ 0 w 1191333"/>
                <a:gd name="connsiteY29" fmla="*/ 0 h 1807899"/>
                <a:gd name="connsiteX30" fmla="*/ 99278 w 1191333"/>
                <a:gd name="connsiteY30" fmla="*/ 15675 h 1807899"/>
                <a:gd name="connsiteX0" fmla="*/ 99278 w 1191333"/>
                <a:gd name="connsiteY0" fmla="*/ 15675 h 1807899"/>
                <a:gd name="connsiteX1" fmla="*/ 224681 w 1191333"/>
                <a:gd name="connsiteY1" fmla="*/ 214230 h 1807899"/>
                <a:gd name="connsiteX2" fmla="*/ 355310 w 1191333"/>
                <a:gd name="connsiteY2" fmla="*/ 470262 h 1807899"/>
                <a:gd name="connsiteX3" fmla="*/ 548640 w 1191333"/>
                <a:gd name="connsiteY3" fmla="*/ 569540 h 1807899"/>
                <a:gd name="connsiteX4" fmla="*/ 752421 w 1191333"/>
                <a:gd name="connsiteY4" fmla="*/ 538189 h 1807899"/>
                <a:gd name="connsiteX5" fmla="*/ 856924 w 1191333"/>
                <a:gd name="connsiteY5" fmla="*/ 428461 h 1807899"/>
                <a:gd name="connsiteX6" fmla="*/ 966652 w 1191333"/>
                <a:gd name="connsiteY6" fmla="*/ 261257 h 1807899"/>
                <a:gd name="connsiteX7" fmla="*/ 1029353 w 1191333"/>
                <a:gd name="connsiteY7" fmla="*/ 73152 h 1807899"/>
                <a:gd name="connsiteX8" fmla="*/ 1029353 w 1191333"/>
                <a:gd name="connsiteY8" fmla="*/ 26125 h 1807899"/>
                <a:gd name="connsiteX9" fmla="*/ 1118181 w 1191333"/>
                <a:gd name="connsiteY9" fmla="*/ 36576 h 1807899"/>
                <a:gd name="connsiteX10" fmla="*/ 1071154 w 1191333"/>
                <a:gd name="connsiteY10" fmla="*/ 198555 h 1807899"/>
                <a:gd name="connsiteX11" fmla="*/ 1039804 w 1191333"/>
                <a:gd name="connsiteY11" fmla="*/ 376210 h 1807899"/>
                <a:gd name="connsiteX12" fmla="*/ 956201 w 1191333"/>
                <a:gd name="connsiteY12" fmla="*/ 627017 h 1807899"/>
                <a:gd name="connsiteX13" fmla="*/ 935301 w 1191333"/>
                <a:gd name="connsiteY13" fmla="*/ 783771 h 1807899"/>
                <a:gd name="connsiteX14" fmla="*/ 992777 w 1191333"/>
                <a:gd name="connsiteY14" fmla="*/ 1050253 h 1807899"/>
                <a:gd name="connsiteX15" fmla="*/ 1034578 w 1191333"/>
                <a:gd name="connsiteY15" fmla="*/ 1254034 h 1807899"/>
                <a:gd name="connsiteX16" fmla="*/ 1139082 w 1191333"/>
                <a:gd name="connsiteY16" fmla="*/ 1254034 h 1807899"/>
                <a:gd name="connsiteX17" fmla="*/ 1191333 w 1191333"/>
                <a:gd name="connsiteY17" fmla="*/ 1285385 h 1807899"/>
                <a:gd name="connsiteX18" fmla="*/ 1018903 w 1191333"/>
                <a:gd name="connsiteY18" fmla="*/ 1703396 h 1807899"/>
                <a:gd name="connsiteX19" fmla="*/ 935301 w 1191333"/>
                <a:gd name="connsiteY19" fmla="*/ 1781773 h 1807899"/>
                <a:gd name="connsiteX20" fmla="*/ 303058 w 1191333"/>
                <a:gd name="connsiteY20" fmla="*/ 1807899 h 1807899"/>
                <a:gd name="connsiteX21" fmla="*/ 219456 w 1191333"/>
                <a:gd name="connsiteY21" fmla="*/ 1739972 h 1807899"/>
                <a:gd name="connsiteX22" fmla="*/ 73152 w 1191333"/>
                <a:gd name="connsiteY22" fmla="*/ 1374212 h 1807899"/>
                <a:gd name="connsiteX23" fmla="*/ 266483 w 1191333"/>
                <a:gd name="connsiteY23" fmla="*/ 998002 h 1807899"/>
                <a:gd name="connsiteX24" fmla="*/ 209006 w 1191333"/>
                <a:gd name="connsiteY24" fmla="*/ 862148 h 1807899"/>
                <a:gd name="connsiteX25" fmla="*/ 235132 w 1191333"/>
                <a:gd name="connsiteY25" fmla="*/ 668818 h 1807899"/>
                <a:gd name="connsiteX26" fmla="*/ 250807 w 1191333"/>
                <a:gd name="connsiteY26" fmla="*/ 616566 h 1807899"/>
                <a:gd name="connsiteX27" fmla="*/ 73152 w 1191333"/>
                <a:gd name="connsiteY27" fmla="*/ 182880 h 1807899"/>
                <a:gd name="connsiteX28" fmla="*/ 31351 w 1191333"/>
                <a:gd name="connsiteY28" fmla="*/ 47026 h 1807899"/>
                <a:gd name="connsiteX29" fmla="*/ 0 w 1191333"/>
                <a:gd name="connsiteY29" fmla="*/ 0 h 1807899"/>
                <a:gd name="connsiteX30" fmla="*/ 99278 w 1191333"/>
                <a:gd name="connsiteY30" fmla="*/ 15675 h 1807899"/>
                <a:gd name="connsiteX0" fmla="*/ 99278 w 1191333"/>
                <a:gd name="connsiteY0" fmla="*/ 15675 h 1807899"/>
                <a:gd name="connsiteX1" fmla="*/ 224681 w 1191333"/>
                <a:gd name="connsiteY1" fmla="*/ 214230 h 1807899"/>
                <a:gd name="connsiteX2" fmla="*/ 355310 w 1191333"/>
                <a:gd name="connsiteY2" fmla="*/ 470262 h 1807899"/>
                <a:gd name="connsiteX3" fmla="*/ 548640 w 1191333"/>
                <a:gd name="connsiteY3" fmla="*/ 569540 h 1807899"/>
                <a:gd name="connsiteX4" fmla="*/ 752421 w 1191333"/>
                <a:gd name="connsiteY4" fmla="*/ 538189 h 1807899"/>
                <a:gd name="connsiteX5" fmla="*/ 856924 w 1191333"/>
                <a:gd name="connsiteY5" fmla="*/ 428461 h 1807899"/>
                <a:gd name="connsiteX6" fmla="*/ 966652 w 1191333"/>
                <a:gd name="connsiteY6" fmla="*/ 261257 h 1807899"/>
                <a:gd name="connsiteX7" fmla="*/ 1029353 w 1191333"/>
                <a:gd name="connsiteY7" fmla="*/ 73152 h 1807899"/>
                <a:gd name="connsiteX8" fmla="*/ 1029353 w 1191333"/>
                <a:gd name="connsiteY8" fmla="*/ 26125 h 1807899"/>
                <a:gd name="connsiteX9" fmla="*/ 1118181 w 1191333"/>
                <a:gd name="connsiteY9" fmla="*/ 36576 h 1807899"/>
                <a:gd name="connsiteX10" fmla="*/ 1071154 w 1191333"/>
                <a:gd name="connsiteY10" fmla="*/ 198555 h 1807899"/>
                <a:gd name="connsiteX11" fmla="*/ 1039804 w 1191333"/>
                <a:gd name="connsiteY11" fmla="*/ 376210 h 1807899"/>
                <a:gd name="connsiteX12" fmla="*/ 956201 w 1191333"/>
                <a:gd name="connsiteY12" fmla="*/ 627017 h 1807899"/>
                <a:gd name="connsiteX13" fmla="*/ 935301 w 1191333"/>
                <a:gd name="connsiteY13" fmla="*/ 783771 h 1807899"/>
                <a:gd name="connsiteX14" fmla="*/ 992777 w 1191333"/>
                <a:gd name="connsiteY14" fmla="*/ 1050253 h 1807899"/>
                <a:gd name="connsiteX15" fmla="*/ 1055479 w 1191333"/>
                <a:gd name="connsiteY15" fmla="*/ 1217458 h 1807899"/>
                <a:gd name="connsiteX16" fmla="*/ 1139082 w 1191333"/>
                <a:gd name="connsiteY16" fmla="*/ 1254034 h 1807899"/>
                <a:gd name="connsiteX17" fmla="*/ 1191333 w 1191333"/>
                <a:gd name="connsiteY17" fmla="*/ 1285385 h 1807899"/>
                <a:gd name="connsiteX18" fmla="*/ 1018903 w 1191333"/>
                <a:gd name="connsiteY18" fmla="*/ 1703396 h 1807899"/>
                <a:gd name="connsiteX19" fmla="*/ 935301 w 1191333"/>
                <a:gd name="connsiteY19" fmla="*/ 1781773 h 1807899"/>
                <a:gd name="connsiteX20" fmla="*/ 303058 w 1191333"/>
                <a:gd name="connsiteY20" fmla="*/ 1807899 h 1807899"/>
                <a:gd name="connsiteX21" fmla="*/ 219456 w 1191333"/>
                <a:gd name="connsiteY21" fmla="*/ 1739972 h 1807899"/>
                <a:gd name="connsiteX22" fmla="*/ 73152 w 1191333"/>
                <a:gd name="connsiteY22" fmla="*/ 1374212 h 1807899"/>
                <a:gd name="connsiteX23" fmla="*/ 266483 w 1191333"/>
                <a:gd name="connsiteY23" fmla="*/ 998002 h 1807899"/>
                <a:gd name="connsiteX24" fmla="*/ 209006 w 1191333"/>
                <a:gd name="connsiteY24" fmla="*/ 862148 h 1807899"/>
                <a:gd name="connsiteX25" fmla="*/ 235132 w 1191333"/>
                <a:gd name="connsiteY25" fmla="*/ 668818 h 1807899"/>
                <a:gd name="connsiteX26" fmla="*/ 250807 w 1191333"/>
                <a:gd name="connsiteY26" fmla="*/ 616566 h 1807899"/>
                <a:gd name="connsiteX27" fmla="*/ 73152 w 1191333"/>
                <a:gd name="connsiteY27" fmla="*/ 182880 h 1807899"/>
                <a:gd name="connsiteX28" fmla="*/ 31351 w 1191333"/>
                <a:gd name="connsiteY28" fmla="*/ 47026 h 1807899"/>
                <a:gd name="connsiteX29" fmla="*/ 0 w 1191333"/>
                <a:gd name="connsiteY29" fmla="*/ 0 h 1807899"/>
                <a:gd name="connsiteX30" fmla="*/ 99278 w 1191333"/>
                <a:gd name="connsiteY30" fmla="*/ 15675 h 1807899"/>
                <a:gd name="connsiteX0" fmla="*/ 99278 w 1191333"/>
                <a:gd name="connsiteY0" fmla="*/ 15675 h 1807899"/>
                <a:gd name="connsiteX1" fmla="*/ 224681 w 1191333"/>
                <a:gd name="connsiteY1" fmla="*/ 214230 h 1807899"/>
                <a:gd name="connsiteX2" fmla="*/ 355310 w 1191333"/>
                <a:gd name="connsiteY2" fmla="*/ 470262 h 1807899"/>
                <a:gd name="connsiteX3" fmla="*/ 548640 w 1191333"/>
                <a:gd name="connsiteY3" fmla="*/ 569540 h 1807899"/>
                <a:gd name="connsiteX4" fmla="*/ 752421 w 1191333"/>
                <a:gd name="connsiteY4" fmla="*/ 538189 h 1807899"/>
                <a:gd name="connsiteX5" fmla="*/ 856924 w 1191333"/>
                <a:gd name="connsiteY5" fmla="*/ 428461 h 1807899"/>
                <a:gd name="connsiteX6" fmla="*/ 966652 w 1191333"/>
                <a:gd name="connsiteY6" fmla="*/ 261257 h 1807899"/>
                <a:gd name="connsiteX7" fmla="*/ 1029353 w 1191333"/>
                <a:gd name="connsiteY7" fmla="*/ 73152 h 1807899"/>
                <a:gd name="connsiteX8" fmla="*/ 1029353 w 1191333"/>
                <a:gd name="connsiteY8" fmla="*/ 26125 h 1807899"/>
                <a:gd name="connsiteX9" fmla="*/ 1118181 w 1191333"/>
                <a:gd name="connsiteY9" fmla="*/ 36576 h 1807899"/>
                <a:gd name="connsiteX10" fmla="*/ 1071154 w 1191333"/>
                <a:gd name="connsiteY10" fmla="*/ 198555 h 1807899"/>
                <a:gd name="connsiteX11" fmla="*/ 1039804 w 1191333"/>
                <a:gd name="connsiteY11" fmla="*/ 376210 h 1807899"/>
                <a:gd name="connsiteX12" fmla="*/ 956201 w 1191333"/>
                <a:gd name="connsiteY12" fmla="*/ 627017 h 1807899"/>
                <a:gd name="connsiteX13" fmla="*/ 935301 w 1191333"/>
                <a:gd name="connsiteY13" fmla="*/ 783771 h 1807899"/>
                <a:gd name="connsiteX14" fmla="*/ 992777 w 1191333"/>
                <a:gd name="connsiteY14" fmla="*/ 1050253 h 1807899"/>
                <a:gd name="connsiteX15" fmla="*/ 1055479 w 1191333"/>
                <a:gd name="connsiteY15" fmla="*/ 1217458 h 1807899"/>
                <a:gd name="connsiteX16" fmla="*/ 1139082 w 1191333"/>
                <a:gd name="connsiteY16" fmla="*/ 1254034 h 1807899"/>
                <a:gd name="connsiteX17" fmla="*/ 1191333 w 1191333"/>
                <a:gd name="connsiteY17" fmla="*/ 1285385 h 1807899"/>
                <a:gd name="connsiteX18" fmla="*/ 1018903 w 1191333"/>
                <a:gd name="connsiteY18" fmla="*/ 1703396 h 1807899"/>
                <a:gd name="connsiteX19" fmla="*/ 935301 w 1191333"/>
                <a:gd name="connsiteY19" fmla="*/ 1781773 h 1807899"/>
                <a:gd name="connsiteX20" fmla="*/ 303058 w 1191333"/>
                <a:gd name="connsiteY20" fmla="*/ 1807899 h 1807899"/>
                <a:gd name="connsiteX21" fmla="*/ 219456 w 1191333"/>
                <a:gd name="connsiteY21" fmla="*/ 1739972 h 1807899"/>
                <a:gd name="connsiteX22" fmla="*/ 73152 w 1191333"/>
                <a:gd name="connsiteY22" fmla="*/ 1374212 h 1807899"/>
                <a:gd name="connsiteX23" fmla="*/ 219457 w 1191333"/>
                <a:gd name="connsiteY23" fmla="*/ 1186107 h 1807899"/>
                <a:gd name="connsiteX24" fmla="*/ 209006 w 1191333"/>
                <a:gd name="connsiteY24" fmla="*/ 862148 h 1807899"/>
                <a:gd name="connsiteX25" fmla="*/ 235132 w 1191333"/>
                <a:gd name="connsiteY25" fmla="*/ 668818 h 1807899"/>
                <a:gd name="connsiteX26" fmla="*/ 250807 w 1191333"/>
                <a:gd name="connsiteY26" fmla="*/ 616566 h 1807899"/>
                <a:gd name="connsiteX27" fmla="*/ 73152 w 1191333"/>
                <a:gd name="connsiteY27" fmla="*/ 182880 h 1807899"/>
                <a:gd name="connsiteX28" fmla="*/ 31351 w 1191333"/>
                <a:gd name="connsiteY28" fmla="*/ 47026 h 1807899"/>
                <a:gd name="connsiteX29" fmla="*/ 0 w 1191333"/>
                <a:gd name="connsiteY29" fmla="*/ 0 h 1807899"/>
                <a:gd name="connsiteX30" fmla="*/ 99278 w 1191333"/>
                <a:gd name="connsiteY30" fmla="*/ 15675 h 1807899"/>
                <a:gd name="connsiteX0" fmla="*/ 99278 w 1191333"/>
                <a:gd name="connsiteY0" fmla="*/ 15675 h 1807899"/>
                <a:gd name="connsiteX1" fmla="*/ 224681 w 1191333"/>
                <a:gd name="connsiteY1" fmla="*/ 214230 h 1807899"/>
                <a:gd name="connsiteX2" fmla="*/ 355310 w 1191333"/>
                <a:gd name="connsiteY2" fmla="*/ 470262 h 1807899"/>
                <a:gd name="connsiteX3" fmla="*/ 548640 w 1191333"/>
                <a:gd name="connsiteY3" fmla="*/ 569540 h 1807899"/>
                <a:gd name="connsiteX4" fmla="*/ 752421 w 1191333"/>
                <a:gd name="connsiteY4" fmla="*/ 538189 h 1807899"/>
                <a:gd name="connsiteX5" fmla="*/ 856924 w 1191333"/>
                <a:gd name="connsiteY5" fmla="*/ 428461 h 1807899"/>
                <a:gd name="connsiteX6" fmla="*/ 966652 w 1191333"/>
                <a:gd name="connsiteY6" fmla="*/ 261257 h 1807899"/>
                <a:gd name="connsiteX7" fmla="*/ 1029353 w 1191333"/>
                <a:gd name="connsiteY7" fmla="*/ 73152 h 1807899"/>
                <a:gd name="connsiteX8" fmla="*/ 1029353 w 1191333"/>
                <a:gd name="connsiteY8" fmla="*/ 26125 h 1807899"/>
                <a:gd name="connsiteX9" fmla="*/ 1118181 w 1191333"/>
                <a:gd name="connsiteY9" fmla="*/ 36576 h 1807899"/>
                <a:gd name="connsiteX10" fmla="*/ 1071154 w 1191333"/>
                <a:gd name="connsiteY10" fmla="*/ 198555 h 1807899"/>
                <a:gd name="connsiteX11" fmla="*/ 1039804 w 1191333"/>
                <a:gd name="connsiteY11" fmla="*/ 376210 h 1807899"/>
                <a:gd name="connsiteX12" fmla="*/ 956201 w 1191333"/>
                <a:gd name="connsiteY12" fmla="*/ 627017 h 1807899"/>
                <a:gd name="connsiteX13" fmla="*/ 935301 w 1191333"/>
                <a:gd name="connsiteY13" fmla="*/ 783771 h 1807899"/>
                <a:gd name="connsiteX14" fmla="*/ 992777 w 1191333"/>
                <a:gd name="connsiteY14" fmla="*/ 1050253 h 1807899"/>
                <a:gd name="connsiteX15" fmla="*/ 1055479 w 1191333"/>
                <a:gd name="connsiteY15" fmla="*/ 1217458 h 1807899"/>
                <a:gd name="connsiteX16" fmla="*/ 1139082 w 1191333"/>
                <a:gd name="connsiteY16" fmla="*/ 1254034 h 1807899"/>
                <a:gd name="connsiteX17" fmla="*/ 1191333 w 1191333"/>
                <a:gd name="connsiteY17" fmla="*/ 1285385 h 1807899"/>
                <a:gd name="connsiteX18" fmla="*/ 1018903 w 1191333"/>
                <a:gd name="connsiteY18" fmla="*/ 1703396 h 1807899"/>
                <a:gd name="connsiteX19" fmla="*/ 935301 w 1191333"/>
                <a:gd name="connsiteY19" fmla="*/ 1781773 h 1807899"/>
                <a:gd name="connsiteX20" fmla="*/ 303058 w 1191333"/>
                <a:gd name="connsiteY20" fmla="*/ 1807899 h 1807899"/>
                <a:gd name="connsiteX21" fmla="*/ 219456 w 1191333"/>
                <a:gd name="connsiteY21" fmla="*/ 1739972 h 1807899"/>
                <a:gd name="connsiteX22" fmla="*/ 73152 w 1191333"/>
                <a:gd name="connsiteY22" fmla="*/ 1374212 h 1807899"/>
                <a:gd name="connsiteX23" fmla="*/ 219457 w 1191333"/>
                <a:gd name="connsiteY23" fmla="*/ 1186107 h 1807899"/>
                <a:gd name="connsiteX24" fmla="*/ 282158 w 1191333"/>
                <a:gd name="connsiteY24" fmla="*/ 862148 h 1807899"/>
                <a:gd name="connsiteX25" fmla="*/ 235132 w 1191333"/>
                <a:gd name="connsiteY25" fmla="*/ 668818 h 1807899"/>
                <a:gd name="connsiteX26" fmla="*/ 250807 w 1191333"/>
                <a:gd name="connsiteY26" fmla="*/ 616566 h 1807899"/>
                <a:gd name="connsiteX27" fmla="*/ 73152 w 1191333"/>
                <a:gd name="connsiteY27" fmla="*/ 182880 h 1807899"/>
                <a:gd name="connsiteX28" fmla="*/ 31351 w 1191333"/>
                <a:gd name="connsiteY28" fmla="*/ 47026 h 1807899"/>
                <a:gd name="connsiteX29" fmla="*/ 0 w 1191333"/>
                <a:gd name="connsiteY29" fmla="*/ 0 h 1807899"/>
                <a:gd name="connsiteX30" fmla="*/ 99278 w 1191333"/>
                <a:gd name="connsiteY30" fmla="*/ 15675 h 1807899"/>
                <a:gd name="connsiteX0" fmla="*/ 99278 w 1191333"/>
                <a:gd name="connsiteY0" fmla="*/ 15675 h 1807899"/>
                <a:gd name="connsiteX1" fmla="*/ 224681 w 1191333"/>
                <a:gd name="connsiteY1" fmla="*/ 214230 h 1807899"/>
                <a:gd name="connsiteX2" fmla="*/ 355310 w 1191333"/>
                <a:gd name="connsiteY2" fmla="*/ 470262 h 1807899"/>
                <a:gd name="connsiteX3" fmla="*/ 548640 w 1191333"/>
                <a:gd name="connsiteY3" fmla="*/ 569540 h 1807899"/>
                <a:gd name="connsiteX4" fmla="*/ 752421 w 1191333"/>
                <a:gd name="connsiteY4" fmla="*/ 538189 h 1807899"/>
                <a:gd name="connsiteX5" fmla="*/ 856924 w 1191333"/>
                <a:gd name="connsiteY5" fmla="*/ 428461 h 1807899"/>
                <a:gd name="connsiteX6" fmla="*/ 966652 w 1191333"/>
                <a:gd name="connsiteY6" fmla="*/ 261257 h 1807899"/>
                <a:gd name="connsiteX7" fmla="*/ 1029353 w 1191333"/>
                <a:gd name="connsiteY7" fmla="*/ 73152 h 1807899"/>
                <a:gd name="connsiteX8" fmla="*/ 1029353 w 1191333"/>
                <a:gd name="connsiteY8" fmla="*/ 26125 h 1807899"/>
                <a:gd name="connsiteX9" fmla="*/ 1118181 w 1191333"/>
                <a:gd name="connsiteY9" fmla="*/ 36576 h 1807899"/>
                <a:gd name="connsiteX10" fmla="*/ 1071154 w 1191333"/>
                <a:gd name="connsiteY10" fmla="*/ 198555 h 1807899"/>
                <a:gd name="connsiteX11" fmla="*/ 1039804 w 1191333"/>
                <a:gd name="connsiteY11" fmla="*/ 376210 h 1807899"/>
                <a:gd name="connsiteX12" fmla="*/ 956201 w 1191333"/>
                <a:gd name="connsiteY12" fmla="*/ 627017 h 1807899"/>
                <a:gd name="connsiteX13" fmla="*/ 935301 w 1191333"/>
                <a:gd name="connsiteY13" fmla="*/ 783771 h 1807899"/>
                <a:gd name="connsiteX14" fmla="*/ 992777 w 1191333"/>
                <a:gd name="connsiteY14" fmla="*/ 1050253 h 1807899"/>
                <a:gd name="connsiteX15" fmla="*/ 1055479 w 1191333"/>
                <a:gd name="connsiteY15" fmla="*/ 1217458 h 1807899"/>
                <a:gd name="connsiteX16" fmla="*/ 1139082 w 1191333"/>
                <a:gd name="connsiteY16" fmla="*/ 1254034 h 1807899"/>
                <a:gd name="connsiteX17" fmla="*/ 1191333 w 1191333"/>
                <a:gd name="connsiteY17" fmla="*/ 1285385 h 1807899"/>
                <a:gd name="connsiteX18" fmla="*/ 1018903 w 1191333"/>
                <a:gd name="connsiteY18" fmla="*/ 1703396 h 1807899"/>
                <a:gd name="connsiteX19" fmla="*/ 935301 w 1191333"/>
                <a:gd name="connsiteY19" fmla="*/ 1781773 h 1807899"/>
                <a:gd name="connsiteX20" fmla="*/ 303058 w 1191333"/>
                <a:gd name="connsiteY20" fmla="*/ 1807899 h 1807899"/>
                <a:gd name="connsiteX21" fmla="*/ 219456 w 1191333"/>
                <a:gd name="connsiteY21" fmla="*/ 1739972 h 1807899"/>
                <a:gd name="connsiteX22" fmla="*/ 73152 w 1191333"/>
                <a:gd name="connsiteY22" fmla="*/ 1374212 h 1807899"/>
                <a:gd name="connsiteX23" fmla="*/ 219457 w 1191333"/>
                <a:gd name="connsiteY23" fmla="*/ 1186107 h 1807899"/>
                <a:gd name="connsiteX24" fmla="*/ 282158 w 1191333"/>
                <a:gd name="connsiteY24" fmla="*/ 862148 h 1807899"/>
                <a:gd name="connsiteX25" fmla="*/ 287383 w 1191333"/>
                <a:gd name="connsiteY25" fmla="*/ 700169 h 1807899"/>
                <a:gd name="connsiteX26" fmla="*/ 250807 w 1191333"/>
                <a:gd name="connsiteY26" fmla="*/ 616566 h 1807899"/>
                <a:gd name="connsiteX27" fmla="*/ 73152 w 1191333"/>
                <a:gd name="connsiteY27" fmla="*/ 182880 h 1807899"/>
                <a:gd name="connsiteX28" fmla="*/ 31351 w 1191333"/>
                <a:gd name="connsiteY28" fmla="*/ 47026 h 1807899"/>
                <a:gd name="connsiteX29" fmla="*/ 0 w 1191333"/>
                <a:gd name="connsiteY29" fmla="*/ 0 h 1807899"/>
                <a:gd name="connsiteX30" fmla="*/ 99278 w 1191333"/>
                <a:gd name="connsiteY30" fmla="*/ 15675 h 1807899"/>
                <a:gd name="connsiteX0" fmla="*/ 99278 w 1191333"/>
                <a:gd name="connsiteY0" fmla="*/ 15675 h 1807899"/>
                <a:gd name="connsiteX1" fmla="*/ 224681 w 1191333"/>
                <a:gd name="connsiteY1" fmla="*/ 214230 h 1807899"/>
                <a:gd name="connsiteX2" fmla="*/ 355310 w 1191333"/>
                <a:gd name="connsiteY2" fmla="*/ 470262 h 1807899"/>
                <a:gd name="connsiteX3" fmla="*/ 548640 w 1191333"/>
                <a:gd name="connsiteY3" fmla="*/ 569540 h 1807899"/>
                <a:gd name="connsiteX4" fmla="*/ 752421 w 1191333"/>
                <a:gd name="connsiteY4" fmla="*/ 538189 h 1807899"/>
                <a:gd name="connsiteX5" fmla="*/ 856924 w 1191333"/>
                <a:gd name="connsiteY5" fmla="*/ 428461 h 1807899"/>
                <a:gd name="connsiteX6" fmla="*/ 966652 w 1191333"/>
                <a:gd name="connsiteY6" fmla="*/ 261257 h 1807899"/>
                <a:gd name="connsiteX7" fmla="*/ 1029353 w 1191333"/>
                <a:gd name="connsiteY7" fmla="*/ 73152 h 1807899"/>
                <a:gd name="connsiteX8" fmla="*/ 1029353 w 1191333"/>
                <a:gd name="connsiteY8" fmla="*/ 26125 h 1807899"/>
                <a:gd name="connsiteX9" fmla="*/ 1118181 w 1191333"/>
                <a:gd name="connsiteY9" fmla="*/ 36576 h 1807899"/>
                <a:gd name="connsiteX10" fmla="*/ 1071154 w 1191333"/>
                <a:gd name="connsiteY10" fmla="*/ 198555 h 1807899"/>
                <a:gd name="connsiteX11" fmla="*/ 1039804 w 1191333"/>
                <a:gd name="connsiteY11" fmla="*/ 376210 h 1807899"/>
                <a:gd name="connsiteX12" fmla="*/ 956201 w 1191333"/>
                <a:gd name="connsiteY12" fmla="*/ 627017 h 1807899"/>
                <a:gd name="connsiteX13" fmla="*/ 935301 w 1191333"/>
                <a:gd name="connsiteY13" fmla="*/ 783771 h 1807899"/>
                <a:gd name="connsiteX14" fmla="*/ 992777 w 1191333"/>
                <a:gd name="connsiteY14" fmla="*/ 1050253 h 1807899"/>
                <a:gd name="connsiteX15" fmla="*/ 1055479 w 1191333"/>
                <a:gd name="connsiteY15" fmla="*/ 1217458 h 1807899"/>
                <a:gd name="connsiteX16" fmla="*/ 1139082 w 1191333"/>
                <a:gd name="connsiteY16" fmla="*/ 1254034 h 1807899"/>
                <a:gd name="connsiteX17" fmla="*/ 1191333 w 1191333"/>
                <a:gd name="connsiteY17" fmla="*/ 1285385 h 1807899"/>
                <a:gd name="connsiteX18" fmla="*/ 1018903 w 1191333"/>
                <a:gd name="connsiteY18" fmla="*/ 1703396 h 1807899"/>
                <a:gd name="connsiteX19" fmla="*/ 935301 w 1191333"/>
                <a:gd name="connsiteY19" fmla="*/ 1781773 h 1807899"/>
                <a:gd name="connsiteX20" fmla="*/ 303058 w 1191333"/>
                <a:gd name="connsiteY20" fmla="*/ 1807899 h 1807899"/>
                <a:gd name="connsiteX21" fmla="*/ 219456 w 1191333"/>
                <a:gd name="connsiteY21" fmla="*/ 1739972 h 1807899"/>
                <a:gd name="connsiteX22" fmla="*/ 73152 w 1191333"/>
                <a:gd name="connsiteY22" fmla="*/ 1374212 h 1807899"/>
                <a:gd name="connsiteX23" fmla="*/ 219457 w 1191333"/>
                <a:gd name="connsiteY23" fmla="*/ 1186107 h 1807899"/>
                <a:gd name="connsiteX24" fmla="*/ 282158 w 1191333"/>
                <a:gd name="connsiteY24" fmla="*/ 862148 h 1807899"/>
                <a:gd name="connsiteX25" fmla="*/ 287383 w 1191333"/>
                <a:gd name="connsiteY25" fmla="*/ 700169 h 1807899"/>
                <a:gd name="connsiteX26" fmla="*/ 214231 w 1191333"/>
                <a:gd name="connsiteY26" fmla="*/ 512063 h 1807899"/>
                <a:gd name="connsiteX27" fmla="*/ 73152 w 1191333"/>
                <a:gd name="connsiteY27" fmla="*/ 182880 h 1807899"/>
                <a:gd name="connsiteX28" fmla="*/ 31351 w 1191333"/>
                <a:gd name="connsiteY28" fmla="*/ 47026 h 1807899"/>
                <a:gd name="connsiteX29" fmla="*/ 0 w 1191333"/>
                <a:gd name="connsiteY29" fmla="*/ 0 h 1807899"/>
                <a:gd name="connsiteX30" fmla="*/ 99278 w 1191333"/>
                <a:gd name="connsiteY30" fmla="*/ 15675 h 1807899"/>
                <a:gd name="connsiteX0" fmla="*/ 99278 w 1191333"/>
                <a:gd name="connsiteY0" fmla="*/ 15675 h 1807899"/>
                <a:gd name="connsiteX1" fmla="*/ 224681 w 1191333"/>
                <a:gd name="connsiteY1" fmla="*/ 214230 h 1807899"/>
                <a:gd name="connsiteX2" fmla="*/ 355310 w 1191333"/>
                <a:gd name="connsiteY2" fmla="*/ 470262 h 1807899"/>
                <a:gd name="connsiteX3" fmla="*/ 548640 w 1191333"/>
                <a:gd name="connsiteY3" fmla="*/ 569540 h 1807899"/>
                <a:gd name="connsiteX4" fmla="*/ 752421 w 1191333"/>
                <a:gd name="connsiteY4" fmla="*/ 538189 h 1807899"/>
                <a:gd name="connsiteX5" fmla="*/ 856924 w 1191333"/>
                <a:gd name="connsiteY5" fmla="*/ 428461 h 1807899"/>
                <a:gd name="connsiteX6" fmla="*/ 966652 w 1191333"/>
                <a:gd name="connsiteY6" fmla="*/ 261257 h 1807899"/>
                <a:gd name="connsiteX7" fmla="*/ 1029353 w 1191333"/>
                <a:gd name="connsiteY7" fmla="*/ 73152 h 1807899"/>
                <a:gd name="connsiteX8" fmla="*/ 1029353 w 1191333"/>
                <a:gd name="connsiteY8" fmla="*/ 26125 h 1807899"/>
                <a:gd name="connsiteX9" fmla="*/ 1118181 w 1191333"/>
                <a:gd name="connsiteY9" fmla="*/ 36576 h 1807899"/>
                <a:gd name="connsiteX10" fmla="*/ 1071154 w 1191333"/>
                <a:gd name="connsiteY10" fmla="*/ 198555 h 1807899"/>
                <a:gd name="connsiteX11" fmla="*/ 1039804 w 1191333"/>
                <a:gd name="connsiteY11" fmla="*/ 376210 h 1807899"/>
                <a:gd name="connsiteX12" fmla="*/ 956201 w 1191333"/>
                <a:gd name="connsiteY12" fmla="*/ 627017 h 1807899"/>
                <a:gd name="connsiteX13" fmla="*/ 935301 w 1191333"/>
                <a:gd name="connsiteY13" fmla="*/ 783771 h 1807899"/>
                <a:gd name="connsiteX14" fmla="*/ 992777 w 1191333"/>
                <a:gd name="connsiteY14" fmla="*/ 1050253 h 1807899"/>
                <a:gd name="connsiteX15" fmla="*/ 1055479 w 1191333"/>
                <a:gd name="connsiteY15" fmla="*/ 1217458 h 1807899"/>
                <a:gd name="connsiteX16" fmla="*/ 1139082 w 1191333"/>
                <a:gd name="connsiteY16" fmla="*/ 1254034 h 1807899"/>
                <a:gd name="connsiteX17" fmla="*/ 1191333 w 1191333"/>
                <a:gd name="connsiteY17" fmla="*/ 1285385 h 1807899"/>
                <a:gd name="connsiteX18" fmla="*/ 1018903 w 1191333"/>
                <a:gd name="connsiteY18" fmla="*/ 1703396 h 1807899"/>
                <a:gd name="connsiteX19" fmla="*/ 935301 w 1191333"/>
                <a:gd name="connsiteY19" fmla="*/ 1781773 h 1807899"/>
                <a:gd name="connsiteX20" fmla="*/ 303058 w 1191333"/>
                <a:gd name="connsiteY20" fmla="*/ 1807899 h 1807899"/>
                <a:gd name="connsiteX21" fmla="*/ 198555 w 1191333"/>
                <a:gd name="connsiteY21" fmla="*/ 1766097 h 1807899"/>
                <a:gd name="connsiteX22" fmla="*/ 73152 w 1191333"/>
                <a:gd name="connsiteY22" fmla="*/ 1374212 h 1807899"/>
                <a:gd name="connsiteX23" fmla="*/ 219457 w 1191333"/>
                <a:gd name="connsiteY23" fmla="*/ 1186107 h 1807899"/>
                <a:gd name="connsiteX24" fmla="*/ 282158 w 1191333"/>
                <a:gd name="connsiteY24" fmla="*/ 862148 h 1807899"/>
                <a:gd name="connsiteX25" fmla="*/ 287383 w 1191333"/>
                <a:gd name="connsiteY25" fmla="*/ 700169 h 1807899"/>
                <a:gd name="connsiteX26" fmla="*/ 214231 w 1191333"/>
                <a:gd name="connsiteY26" fmla="*/ 512063 h 1807899"/>
                <a:gd name="connsiteX27" fmla="*/ 73152 w 1191333"/>
                <a:gd name="connsiteY27" fmla="*/ 182880 h 1807899"/>
                <a:gd name="connsiteX28" fmla="*/ 31351 w 1191333"/>
                <a:gd name="connsiteY28" fmla="*/ 47026 h 1807899"/>
                <a:gd name="connsiteX29" fmla="*/ 0 w 1191333"/>
                <a:gd name="connsiteY29" fmla="*/ 0 h 1807899"/>
                <a:gd name="connsiteX30" fmla="*/ 99278 w 1191333"/>
                <a:gd name="connsiteY30" fmla="*/ 15675 h 1807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191333" h="1807899">
                  <a:moveTo>
                    <a:pt x="99278" y="15675"/>
                  </a:moveTo>
                  <a:lnTo>
                    <a:pt x="224681" y="214230"/>
                  </a:lnTo>
                  <a:lnTo>
                    <a:pt x="355310" y="470262"/>
                  </a:lnTo>
                  <a:lnTo>
                    <a:pt x="548640" y="569540"/>
                  </a:lnTo>
                  <a:lnTo>
                    <a:pt x="752421" y="538189"/>
                  </a:lnTo>
                  <a:lnTo>
                    <a:pt x="856924" y="428461"/>
                  </a:lnTo>
                  <a:lnTo>
                    <a:pt x="966652" y="261257"/>
                  </a:lnTo>
                  <a:lnTo>
                    <a:pt x="1029353" y="73152"/>
                  </a:lnTo>
                  <a:lnTo>
                    <a:pt x="1029353" y="26125"/>
                  </a:lnTo>
                  <a:lnTo>
                    <a:pt x="1118181" y="36576"/>
                  </a:lnTo>
                  <a:lnTo>
                    <a:pt x="1071154" y="198555"/>
                  </a:lnTo>
                  <a:lnTo>
                    <a:pt x="1039804" y="376210"/>
                  </a:lnTo>
                  <a:lnTo>
                    <a:pt x="956201" y="627017"/>
                  </a:lnTo>
                  <a:lnTo>
                    <a:pt x="935301" y="783771"/>
                  </a:lnTo>
                  <a:lnTo>
                    <a:pt x="992777" y="1050253"/>
                  </a:lnTo>
                  <a:lnTo>
                    <a:pt x="1055479" y="1217458"/>
                  </a:lnTo>
                  <a:lnTo>
                    <a:pt x="1139082" y="1254034"/>
                  </a:lnTo>
                  <a:lnTo>
                    <a:pt x="1191333" y="1285385"/>
                  </a:lnTo>
                  <a:lnTo>
                    <a:pt x="1018903" y="1703396"/>
                  </a:lnTo>
                  <a:lnTo>
                    <a:pt x="935301" y="1781773"/>
                  </a:lnTo>
                  <a:lnTo>
                    <a:pt x="303058" y="1807899"/>
                  </a:lnTo>
                  <a:lnTo>
                    <a:pt x="198555" y="1766097"/>
                  </a:lnTo>
                  <a:lnTo>
                    <a:pt x="73152" y="1374212"/>
                  </a:lnTo>
                  <a:lnTo>
                    <a:pt x="219457" y="1186107"/>
                  </a:lnTo>
                  <a:lnTo>
                    <a:pt x="282158" y="862148"/>
                  </a:lnTo>
                  <a:lnTo>
                    <a:pt x="287383" y="700169"/>
                  </a:lnTo>
                  <a:lnTo>
                    <a:pt x="214231" y="512063"/>
                  </a:lnTo>
                  <a:lnTo>
                    <a:pt x="73152" y="182880"/>
                  </a:lnTo>
                  <a:lnTo>
                    <a:pt x="31351" y="47026"/>
                  </a:lnTo>
                  <a:lnTo>
                    <a:pt x="0" y="0"/>
                  </a:lnTo>
                  <a:lnTo>
                    <a:pt x="99278" y="15675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Freeform 2"/>
            <p:cNvSpPr/>
            <p:nvPr/>
          </p:nvSpPr>
          <p:spPr>
            <a:xfrm>
              <a:off x="4555592" y="3383697"/>
              <a:ext cx="1354045" cy="1100990"/>
            </a:xfrm>
            <a:custGeom>
              <a:avLst/>
              <a:gdLst>
                <a:gd name="connsiteX0" fmla="*/ 245582 w 1358538"/>
                <a:gd name="connsiteY0" fmla="*/ 52252 h 1107730"/>
                <a:gd name="connsiteX1" fmla="*/ 1034579 w 1358538"/>
                <a:gd name="connsiteY1" fmla="*/ 0 h 1107730"/>
                <a:gd name="connsiteX2" fmla="*/ 1086830 w 1358538"/>
                <a:gd name="connsiteY2" fmla="*/ 88828 h 1107730"/>
                <a:gd name="connsiteX3" fmla="*/ 1086830 w 1358538"/>
                <a:gd name="connsiteY3" fmla="*/ 167205 h 1107730"/>
                <a:gd name="connsiteX4" fmla="*/ 1086830 w 1358538"/>
                <a:gd name="connsiteY4" fmla="*/ 282158 h 1107730"/>
                <a:gd name="connsiteX5" fmla="*/ 1196558 w 1358538"/>
                <a:gd name="connsiteY5" fmla="*/ 438912 h 1107730"/>
                <a:gd name="connsiteX6" fmla="*/ 1290611 w 1358538"/>
                <a:gd name="connsiteY6" fmla="*/ 579991 h 1107730"/>
                <a:gd name="connsiteX7" fmla="*/ 1358538 w 1358538"/>
                <a:gd name="connsiteY7" fmla="*/ 815122 h 1107730"/>
                <a:gd name="connsiteX8" fmla="*/ 710620 w 1358538"/>
                <a:gd name="connsiteY8" fmla="*/ 1039804 h 1107730"/>
                <a:gd name="connsiteX9" fmla="*/ 710620 w 1358538"/>
                <a:gd name="connsiteY9" fmla="*/ 883049 h 1107730"/>
                <a:gd name="connsiteX10" fmla="*/ 694944 w 1358538"/>
                <a:gd name="connsiteY10" fmla="*/ 1107730 h 1107730"/>
                <a:gd name="connsiteX11" fmla="*/ 0 w 1358538"/>
                <a:gd name="connsiteY11" fmla="*/ 950976 h 1107730"/>
                <a:gd name="connsiteX12" fmla="*/ 41802 w 1358538"/>
                <a:gd name="connsiteY12" fmla="*/ 715845 h 1107730"/>
                <a:gd name="connsiteX13" fmla="*/ 104503 w 1358538"/>
                <a:gd name="connsiteY13" fmla="*/ 579991 h 1107730"/>
                <a:gd name="connsiteX14" fmla="*/ 120179 w 1358538"/>
                <a:gd name="connsiteY14" fmla="*/ 522514 h 1107730"/>
                <a:gd name="connsiteX15" fmla="*/ 167205 w 1358538"/>
                <a:gd name="connsiteY15" fmla="*/ 454588 h 1107730"/>
                <a:gd name="connsiteX16" fmla="*/ 203781 w 1358538"/>
                <a:gd name="connsiteY16" fmla="*/ 407561 h 1107730"/>
                <a:gd name="connsiteX17" fmla="*/ 245582 w 1358538"/>
                <a:gd name="connsiteY17" fmla="*/ 52252 h 1107730"/>
                <a:gd name="connsiteX0" fmla="*/ 245582 w 1358538"/>
                <a:gd name="connsiteY0" fmla="*/ 52252 h 1107730"/>
                <a:gd name="connsiteX1" fmla="*/ 1034579 w 1358538"/>
                <a:gd name="connsiteY1" fmla="*/ 0 h 1107730"/>
                <a:gd name="connsiteX2" fmla="*/ 1086830 w 1358538"/>
                <a:gd name="connsiteY2" fmla="*/ 88828 h 1107730"/>
                <a:gd name="connsiteX3" fmla="*/ 1086830 w 1358538"/>
                <a:gd name="connsiteY3" fmla="*/ 167205 h 1107730"/>
                <a:gd name="connsiteX4" fmla="*/ 1086830 w 1358538"/>
                <a:gd name="connsiteY4" fmla="*/ 282158 h 1107730"/>
                <a:gd name="connsiteX5" fmla="*/ 1196558 w 1358538"/>
                <a:gd name="connsiteY5" fmla="*/ 438912 h 1107730"/>
                <a:gd name="connsiteX6" fmla="*/ 1290611 w 1358538"/>
                <a:gd name="connsiteY6" fmla="*/ 579991 h 1107730"/>
                <a:gd name="connsiteX7" fmla="*/ 1358538 w 1358538"/>
                <a:gd name="connsiteY7" fmla="*/ 815122 h 1107730"/>
                <a:gd name="connsiteX8" fmla="*/ 710620 w 1358538"/>
                <a:gd name="connsiteY8" fmla="*/ 1039804 h 1107730"/>
                <a:gd name="connsiteX9" fmla="*/ 710620 w 1358538"/>
                <a:gd name="connsiteY9" fmla="*/ 883049 h 1107730"/>
                <a:gd name="connsiteX10" fmla="*/ 694944 w 1358538"/>
                <a:gd name="connsiteY10" fmla="*/ 1107730 h 1107730"/>
                <a:gd name="connsiteX11" fmla="*/ 0 w 1358538"/>
                <a:gd name="connsiteY11" fmla="*/ 950976 h 1107730"/>
                <a:gd name="connsiteX12" fmla="*/ 41802 w 1358538"/>
                <a:gd name="connsiteY12" fmla="*/ 715845 h 1107730"/>
                <a:gd name="connsiteX13" fmla="*/ 104503 w 1358538"/>
                <a:gd name="connsiteY13" fmla="*/ 579991 h 1107730"/>
                <a:gd name="connsiteX14" fmla="*/ 120179 w 1358538"/>
                <a:gd name="connsiteY14" fmla="*/ 522514 h 1107730"/>
                <a:gd name="connsiteX15" fmla="*/ 167205 w 1358538"/>
                <a:gd name="connsiteY15" fmla="*/ 454588 h 1107730"/>
                <a:gd name="connsiteX16" fmla="*/ 203781 w 1358538"/>
                <a:gd name="connsiteY16" fmla="*/ 407561 h 1107730"/>
                <a:gd name="connsiteX17" fmla="*/ 245582 w 1358538"/>
                <a:gd name="connsiteY17" fmla="*/ 52252 h 1107730"/>
                <a:gd name="connsiteX0" fmla="*/ 245582 w 1358538"/>
                <a:gd name="connsiteY0" fmla="*/ 52252 h 1107730"/>
                <a:gd name="connsiteX1" fmla="*/ 1034579 w 1358538"/>
                <a:gd name="connsiteY1" fmla="*/ 0 h 1107730"/>
                <a:gd name="connsiteX2" fmla="*/ 1086830 w 1358538"/>
                <a:gd name="connsiteY2" fmla="*/ 88828 h 1107730"/>
                <a:gd name="connsiteX3" fmla="*/ 1104803 w 1358538"/>
                <a:gd name="connsiteY3" fmla="*/ 155971 h 1107730"/>
                <a:gd name="connsiteX4" fmla="*/ 1086830 w 1358538"/>
                <a:gd name="connsiteY4" fmla="*/ 282158 h 1107730"/>
                <a:gd name="connsiteX5" fmla="*/ 1196558 w 1358538"/>
                <a:gd name="connsiteY5" fmla="*/ 438912 h 1107730"/>
                <a:gd name="connsiteX6" fmla="*/ 1290611 w 1358538"/>
                <a:gd name="connsiteY6" fmla="*/ 579991 h 1107730"/>
                <a:gd name="connsiteX7" fmla="*/ 1358538 w 1358538"/>
                <a:gd name="connsiteY7" fmla="*/ 815122 h 1107730"/>
                <a:gd name="connsiteX8" fmla="*/ 710620 w 1358538"/>
                <a:gd name="connsiteY8" fmla="*/ 1039804 h 1107730"/>
                <a:gd name="connsiteX9" fmla="*/ 710620 w 1358538"/>
                <a:gd name="connsiteY9" fmla="*/ 883049 h 1107730"/>
                <a:gd name="connsiteX10" fmla="*/ 694944 w 1358538"/>
                <a:gd name="connsiteY10" fmla="*/ 1107730 h 1107730"/>
                <a:gd name="connsiteX11" fmla="*/ 0 w 1358538"/>
                <a:gd name="connsiteY11" fmla="*/ 950976 h 1107730"/>
                <a:gd name="connsiteX12" fmla="*/ 41802 w 1358538"/>
                <a:gd name="connsiteY12" fmla="*/ 715845 h 1107730"/>
                <a:gd name="connsiteX13" fmla="*/ 104503 w 1358538"/>
                <a:gd name="connsiteY13" fmla="*/ 579991 h 1107730"/>
                <a:gd name="connsiteX14" fmla="*/ 120179 w 1358538"/>
                <a:gd name="connsiteY14" fmla="*/ 522514 h 1107730"/>
                <a:gd name="connsiteX15" fmla="*/ 167205 w 1358538"/>
                <a:gd name="connsiteY15" fmla="*/ 454588 h 1107730"/>
                <a:gd name="connsiteX16" fmla="*/ 203781 w 1358538"/>
                <a:gd name="connsiteY16" fmla="*/ 407561 h 1107730"/>
                <a:gd name="connsiteX17" fmla="*/ 245582 w 1358538"/>
                <a:gd name="connsiteY17" fmla="*/ 52252 h 1107730"/>
                <a:gd name="connsiteX0" fmla="*/ 245582 w 1358538"/>
                <a:gd name="connsiteY0" fmla="*/ 52252 h 1107730"/>
                <a:gd name="connsiteX1" fmla="*/ 1034579 w 1358538"/>
                <a:gd name="connsiteY1" fmla="*/ 0 h 1107730"/>
                <a:gd name="connsiteX2" fmla="*/ 1086830 w 1358538"/>
                <a:gd name="connsiteY2" fmla="*/ 88828 h 1107730"/>
                <a:gd name="connsiteX3" fmla="*/ 1104803 w 1358538"/>
                <a:gd name="connsiteY3" fmla="*/ 155971 h 1107730"/>
                <a:gd name="connsiteX4" fmla="*/ 1102557 w 1358538"/>
                <a:gd name="connsiteY4" fmla="*/ 282158 h 1107730"/>
                <a:gd name="connsiteX5" fmla="*/ 1196558 w 1358538"/>
                <a:gd name="connsiteY5" fmla="*/ 438912 h 1107730"/>
                <a:gd name="connsiteX6" fmla="*/ 1290611 w 1358538"/>
                <a:gd name="connsiteY6" fmla="*/ 579991 h 1107730"/>
                <a:gd name="connsiteX7" fmla="*/ 1358538 w 1358538"/>
                <a:gd name="connsiteY7" fmla="*/ 815122 h 1107730"/>
                <a:gd name="connsiteX8" fmla="*/ 710620 w 1358538"/>
                <a:gd name="connsiteY8" fmla="*/ 1039804 h 1107730"/>
                <a:gd name="connsiteX9" fmla="*/ 710620 w 1358538"/>
                <a:gd name="connsiteY9" fmla="*/ 883049 h 1107730"/>
                <a:gd name="connsiteX10" fmla="*/ 694944 w 1358538"/>
                <a:gd name="connsiteY10" fmla="*/ 1107730 h 1107730"/>
                <a:gd name="connsiteX11" fmla="*/ 0 w 1358538"/>
                <a:gd name="connsiteY11" fmla="*/ 950976 h 1107730"/>
                <a:gd name="connsiteX12" fmla="*/ 41802 w 1358538"/>
                <a:gd name="connsiteY12" fmla="*/ 715845 h 1107730"/>
                <a:gd name="connsiteX13" fmla="*/ 104503 w 1358538"/>
                <a:gd name="connsiteY13" fmla="*/ 579991 h 1107730"/>
                <a:gd name="connsiteX14" fmla="*/ 120179 w 1358538"/>
                <a:gd name="connsiteY14" fmla="*/ 522514 h 1107730"/>
                <a:gd name="connsiteX15" fmla="*/ 167205 w 1358538"/>
                <a:gd name="connsiteY15" fmla="*/ 454588 h 1107730"/>
                <a:gd name="connsiteX16" fmla="*/ 203781 w 1358538"/>
                <a:gd name="connsiteY16" fmla="*/ 407561 h 1107730"/>
                <a:gd name="connsiteX17" fmla="*/ 245582 w 1358538"/>
                <a:gd name="connsiteY17" fmla="*/ 52252 h 1107730"/>
                <a:gd name="connsiteX0" fmla="*/ 245582 w 1358538"/>
                <a:gd name="connsiteY0" fmla="*/ 52252 h 1107730"/>
                <a:gd name="connsiteX1" fmla="*/ 1034579 w 1358538"/>
                <a:gd name="connsiteY1" fmla="*/ 0 h 1107730"/>
                <a:gd name="connsiteX2" fmla="*/ 1089076 w 1358538"/>
                <a:gd name="connsiteY2" fmla="*/ 55128 h 1107730"/>
                <a:gd name="connsiteX3" fmla="*/ 1104803 w 1358538"/>
                <a:gd name="connsiteY3" fmla="*/ 155971 h 1107730"/>
                <a:gd name="connsiteX4" fmla="*/ 1102557 w 1358538"/>
                <a:gd name="connsiteY4" fmla="*/ 282158 h 1107730"/>
                <a:gd name="connsiteX5" fmla="*/ 1196558 w 1358538"/>
                <a:gd name="connsiteY5" fmla="*/ 438912 h 1107730"/>
                <a:gd name="connsiteX6" fmla="*/ 1290611 w 1358538"/>
                <a:gd name="connsiteY6" fmla="*/ 579991 h 1107730"/>
                <a:gd name="connsiteX7" fmla="*/ 1358538 w 1358538"/>
                <a:gd name="connsiteY7" fmla="*/ 815122 h 1107730"/>
                <a:gd name="connsiteX8" fmla="*/ 710620 w 1358538"/>
                <a:gd name="connsiteY8" fmla="*/ 1039804 h 1107730"/>
                <a:gd name="connsiteX9" fmla="*/ 710620 w 1358538"/>
                <a:gd name="connsiteY9" fmla="*/ 883049 h 1107730"/>
                <a:gd name="connsiteX10" fmla="*/ 694944 w 1358538"/>
                <a:gd name="connsiteY10" fmla="*/ 1107730 h 1107730"/>
                <a:gd name="connsiteX11" fmla="*/ 0 w 1358538"/>
                <a:gd name="connsiteY11" fmla="*/ 950976 h 1107730"/>
                <a:gd name="connsiteX12" fmla="*/ 41802 w 1358538"/>
                <a:gd name="connsiteY12" fmla="*/ 715845 h 1107730"/>
                <a:gd name="connsiteX13" fmla="*/ 104503 w 1358538"/>
                <a:gd name="connsiteY13" fmla="*/ 579991 h 1107730"/>
                <a:gd name="connsiteX14" fmla="*/ 120179 w 1358538"/>
                <a:gd name="connsiteY14" fmla="*/ 522514 h 1107730"/>
                <a:gd name="connsiteX15" fmla="*/ 167205 w 1358538"/>
                <a:gd name="connsiteY15" fmla="*/ 454588 h 1107730"/>
                <a:gd name="connsiteX16" fmla="*/ 203781 w 1358538"/>
                <a:gd name="connsiteY16" fmla="*/ 407561 h 1107730"/>
                <a:gd name="connsiteX17" fmla="*/ 245582 w 1358538"/>
                <a:gd name="connsiteY17" fmla="*/ 52252 h 1107730"/>
                <a:gd name="connsiteX0" fmla="*/ 245582 w 1358538"/>
                <a:gd name="connsiteY0" fmla="*/ 52252 h 1107730"/>
                <a:gd name="connsiteX1" fmla="*/ 1048059 w 1358538"/>
                <a:gd name="connsiteY1" fmla="*/ 0 h 1107730"/>
                <a:gd name="connsiteX2" fmla="*/ 1089076 w 1358538"/>
                <a:gd name="connsiteY2" fmla="*/ 55128 h 1107730"/>
                <a:gd name="connsiteX3" fmla="*/ 1104803 w 1358538"/>
                <a:gd name="connsiteY3" fmla="*/ 155971 h 1107730"/>
                <a:gd name="connsiteX4" fmla="*/ 1102557 w 1358538"/>
                <a:gd name="connsiteY4" fmla="*/ 282158 h 1107730"/>
                <a:gd name="connsiteX5" fmla="*/ 1196558 w 1358538"/>
                <a:gd name="connsiteY5" fmla="*/ 438912 h 1107730"/>
                <a:gd name="connsiteX6" fmla="*/ 1290611 w 1358538"/>
                <a:gd name="connsiteY6" fmla="*/ 579991 h 1107730"/>
                <a:gd name="connsiteX7" fmla="*/ 1358538 w 1358538"/>
                <a:gd name="connsiteY7" fmla="*/ 815122 h 1107730"/>
                <a:gd name="connsiteX8" fmla="*/ 710620 w 1358538"/>
                <a:gd name="connsiteY8" fmla="*/ 1039804 h 1107730"/>
                <a:gd name="connsiteX9" fmla="*/ 710620 w 1358538"/>
                <a:gd name="connsiteY9" fmla="*/ 883049 h 1107730"/>
                <a:gd name="connsiteX10" fmla="*/ 694944 w 1358538"/>
                <a:gd name="connsiteY10" fmla="*/ 1107730 h 1107730"/>
                <a:gd name="connsiteX11" fmla="*/ 0 w 1358538"/>
                <a:gd name="connsiteY11" fmla="*/ 950976 h 1107730"/>
                <a:gd name="connsiteX12" fmla="*/ 41802 w 1358538"/>
                <a:gd name="connsiteY12" fmla="*/ 715845 h 1107730"/>
                <a:gd name="connsiteX13" fmla="*/ 104503 w 1358538"/>
                <a:gd name="connsiteY13" fmla="*/ 579991 h 1107730"/>
                <a:gd name="connsiteX14" fmla="*/ 120179 w 1358538"/>
                <a:gd name="connsiteY14" fmla="*/ 522514 h 1107730"/>
                <a:gd name="connsiteX15" fmla="*/ 167205 w 1358538"/>
                <a:gd name="connsiteY15" fmla="*/ 454588 h 1107730"/>
                <a:gd name="connsiteX16" fmla="*/ 203781 w 1358538"/>
                <a:gd name="connsiteY16" fmla="*/ 407561 h 1107730"/>
                <a:gd name="connsiteX17" fmla="*/ 245582 w 1358538"/>
                <a:gd name="connsiteY17" fmla="*/ 52252 h 1107730"/>
                <a:gd name="connsiteX0" fmla="*/ 245582 w 1358538"/>
                <a:gd name="connsiteY0" fmla="*/ 52252 h 1114470"/>
                <a:gd name="connsiteX1" fmla="*/ 1048059 w 1358538"/>
                <a:gd name="connsiteY1" fmla="*/ 0 h 1114470"/>
                <a:gd name="connsiteX2" fmla="*/ 1089076 w 1358538"/>
                <a:gd name="connsiteY2" fmla="*/ 55128 h 1114470"/>
                <a:gd name="connsiteX3" fmla="*/ 1104803 w 1358538"/>
                <a:gd name="connsiteY3" fmla="*/ 155971 h 1114470"/>
                <a:gd name="connsiteX4" fmla="*/ 1102557 w 1358538"/>
                <a:gd name="connsiteY4" fmla="*/ 282158 h 1114470"/>
                <a:gd name="connsiteX5" fmla="*/ 1196558 w 1358538"/>
                <a:gd name="connsiteY5" fmla="*/ 438912 h 1114470"/>
                <a:gd name="connsiteX6" fmla="*/ 1290611 w 1358538"/>
                <a:gd name="connsiteY6" fmla="*/ 579991 h 1114470"/>
                <a:gd name="connsiteX7" fmla="*/ 1358538 w 1358538"/>
                <a:gd name="connsiteY7" fmla="*/ 815122 h 1114470"/>
                <a:gd name="connsiteX8" fmla="*/ 710620 w 1358538"/>
                <a:gd name="connsiteY8" fmla="*/ 1039804 h 1114470"/>
                <a:gd name="connsiteX9" fmla="*/ 710620 w 1358538"/>
                <a:gd name="connsiteY9" fmla="*/ 883049 h 1114470"/>
                <a:gd name="connsiteX10" fmla="*/ 688204 w 1358538"/>
                <a:gd name="connsiteY10" fmla="*/ 1114470 h 1114470"/>
                <a:gd name="connsiteX11" fmla="*/ 0 w 1358538"/>
                <a:gd name="connsiteY11" fmla="*/ 950976 h 1114470"/>
                <a:gd name="connsiteX12" fmla="*/ 41802 w 1358538"/>
                <a:gd name="connsiteY12" fmla="*/ 715845 h 1114470"/>
                <a:gd name="connsiteX13" fmla="*/ 104503 w 1358538"/>
                <a:gd name="connsiteY13" fmla="*/ 579991 h 1114470"/>
                <a:gd name="connsiteX14" fmla="*/ 120179 w 1358538"/>
                <a:gd name="connsiteY14" fmla="*/ 522514 h 1114470"/>
                <a:gd name="connsiteX15" fmla="*/ 167205 w 1358538"/>
                <a:gd name="connsiteY15" fmla="*/ 454588 h 1114470"/>
                <a:gd name="connsiteX16" fmla="*/ 203781 w 1358538"/>
                <a:gd name="connsiteY16" fmla="*/ 407561 h 1114470"/>
                <a:gd name="connsiteX17" fmla="*/ 245582 w 1358538"/>
                <a:gd name="connsiteY17" fmla="*/ 52252 h 1114470"/>
                <a:gd name="connsiteX0" fmla="*/ 245582 w 1358538"/>
                <a:gd name="connsiteY0" fmla="*/ 52252 h 1114470"/>
                <a:gd name="connsiteX1" fmla="*/ 1048059 w 1358538"/>
                <a:gd name="connsiteY1" fmla="*/ 0 h 1114470"/>
                <a:gd name="connsiteX2" fmla="*/ 1089076 w 1358538"/>
                <a:gd name="connsiteY2" fmla="*/ 55128 h 1114470"/>
                <a:gd name="connsiteX3" fmla="*/ 1104803 w 1358538"/>
                <a:gd name="connsiteY3" fmla="*/ 155971 h 1114470"/>
                <a:gd name="connsiteX4" fmla="*/ 1102557 w 1358538"/>
                <a:gd name="connsiteY4" fmla="*/ 282158 h 1114470"/>
                <a:gd name="connsiteX5" fmla="*/ 1196558 w 1358538"/>
                <a:gd name="connsiteY5" fmla="*/ 438912 h 1114470"/>
                <a:gd name="connsiteX6" fmla="*/ 1290611 w 1358538"/>
                <a:gd name="connsiteY6" fmla="*/ 579991 h 1114470"/>
                <a:gd name="connsiteX7" fmla="*/ 1358538 w 1358538"/>
                <a:gd name="connsiteY7" fmla="*/ 815122 h 1114470"/>
                <a:gd name="connsiteX8" fmla="*/ 699386 w 1358538"/>
                <a:gd name="connsiteY8" fmla="*/ 1109451 h 1114470"/>
                <a:gd name="connsiteX9" fmla="*/ 710620 w 1358538"/>
                <a:gd name="connsiteY9" fmla="*/ 883049 h 1114470"/>
                <a:gd name="connsiteX10" fmla="*/ 688204 w 1358538"/>
                <a:gd name="connsiteY10" fmla="*/ 1114470 h 1114470"/>
                <a:gd name="connsiteX11" fmla="*/ 0 w 1358538"/>
                <a:gd name="connsiteY11" fmla="*/ 950976 h 1114470"/>
                <a:gd name="connsiteX12" fmla="*/ 41802 w 1358538"/>
                <a:gd name="connsiteY12" fmla="*/ 715845 h 1114470"/>
                <a:gd name="connsiteX13" fmla="*/ 104503 w 1358538"/>
                <a:gd name="connsiteY13" fmla="*/ 579991 h 1114470"/>
                <a:gd name="connsiteX14" fmla="*/ 120179 w 1358538"/>
                <a:gd name="connsiteY14" fmla="*/ 522514 h 1114470"/>
                <a:gd name="connsiteX15" fmla="*/ 167205 w 1358538"/>
                <a:gd name="connsiteY15" fmla="*/ 454588 h 1114470"/>
                <a:gd name="connsiteX16" fmla="*/ 203781 w 1358538"/>
                <a:gd name="connsiteY16" fmla="*/ 407561 h 1114470"/>
                <a:gd name="connsiteX17" fmla="*/ 245582 w 1358538"/>
                <a:gd name="connsiteY17" fmla="*/ 52252 h 1114470"/>
                <a:gd name="connsiteX0" fmla="*/ 245582 w 1358538"/>
                <a:gd name="connsiteY0" fmla="*/ 52252 h 1114470"/>
                <a:gd name="connsiteX1" fmla="*/ 1048059 w 1358538"/>
                <a:gd name="connsiteY1" fmla="*/ 0 h 1114470"/>
                <a:gd name="connsiteX2" fmla="*/ 1089076 w 1358538"/>
                <a:gd name="connsiteY2" fmla="*/ 55128 h 1114470"/>
                <a:gd name="connsiteX3" fmla="*/ 1104803 w 1358538"/>
                <a:gd name="connsiteY3" fmla="*/ 155971 h 1114470"/>
                <a:gd name="connsiteX4" fmla="*/ 1102557 w 1358538"/>
                <a:gd name="connsiteY4" fmla="*/ 282158 h 1114470"/>
                <a:gd name="connsiteX5" fmla="*/ 1196558 w 1358538"/>
                <a:gd name="connsiteY5" fmla="*/ 438912 h 1114470"/>
                <a:gd name="connsiteX6" fmla="*/ 1290611 w 1358538"/>
                <a:gd name="connsiteY6" fmla="*/ 579991 h 1114470"/>
                <a:gd name="connsiteX7" fmla="*/ 1358538 w 1358538"/>
                <a:gd name="connsiteY7" fmla="*/ 815122 h 1114470"/>
                <a:gd name="connsiteX8" fmla="*/ 699386 w 1358538"/>
                <a:gd name="connsiteY8" fmla="*/ 1109451 h 1114470"/>
                <a:gd name="connsiteX9" fmla="*/ 710620 w 1358538"/>
                <a:gd name="connsiteY9" fmla="*/ 883049 h 1114470"/>
                <a:gd name="connsiteX10" fmla="*/ 688204 w 1358538"/>
                <a:gd name="connsiteY10" fmla="*/ 1114470 h 1114470"/>
                <a:gd name="connsiteX11" fmla="*/ 0 w 1358538"/>
                <a:gd name="connsiteY11" fmla="*/ 950976 h 1114470"/>
                <a:gd name="connsiteX12" fmla="*/ 41802 w 1358538"/>
                <a:gd name="connsiteY12" fmla="*/ 715845 h 1114470"/>
                <a:gd name="connsiteX13" fmla="*/ 104503 w 1358538"/>
                <a:gd name="connsiteY13" fmla="*/ 579991 h 1114470"/>
                <a:gd name="connsiteX14" fmla="*/ 120179 w 1358538"/>
                <a:gd name="connsiteY14" fmla="*/ 522514 h 1114470"/>
                <a:gd name="connsiteX15" fmla="*/ 167205 w 1358538"/>
                <a:gd name="connsiteY15" fmla="*/ 454588 h 1114470"/>
                <a:gd name="connsiteX16" fmla="*/ 203781 w 1358538"/>
                <a:gd name="connsiteY16" fmla="*/ 407561 h 1114470"/>
                <a:gd name="connsiteX17" fmla="*/ 238829 w 1358538"/>
                <a:gd name="connsiteY17" fmla="*/ 145842 h 1114470"/>
                <a:gd name="connsiteX18" fmla="*/ 245582 w 1358538"/>
                <a:gd name="connsiteY18" fmla="*/ 52252 h 1114470"/>
                <a:gd name="connsiteX0" fmla="*/ 245582 w 1358538"/>
                <a:gd name="connsiteY0" fmla="*/ 52252 h 1114470"/>
                <a:gd name="connsiteX1" fmla="*/ 1048059 w 1358538"/>
                <a:gd name="connsiteY1" fmla="*/ 0 h 1114470"/>
                <a:gd name="connsiteX2" fmla="*/ 1089076 w 1358538"/>
                <a:gd name="connsiteY2" fmla="*/ 55128 h 1114470"/>
                <a:gd name="connsiteX3" fmla="*/ 1104803 w 1358538"/>
                <a:gd name="connsiteY3" fmla="*/ 155971 h 1114470"/>
                <a:gd name="connsiteX4" fmla="*/ 1102557 w 1358538"/>
                <a:gd name="connsiteY4" fmla="*/ 282158 h 1114470"/>
                <a:gd name="connsiteX5" fmla="*/ 1196558 w 1358538"/>
                <a:gd name="connsiteY5" fmla="*/ 438912 h 1114470"/>
                <a:gd name="connsiteX6" fmla="*/ 1290611 w 1358538"/>
                <a:gd name="connsiteY6" fmla="*/ 579991 h 1114470"/>
                <a:gd name="connsiteX7" fmla="*/ 1358538 w 1358538"/>
                <a:gd name="connsiteY7" fmla="*/ 815122 h 1114470"/>
                <a:gd name="connsiteX8" fmla="*/ 699386 w 1358538"/>
                <a:gd name="connsiteY8" fmla="*/ 1109451 h 1114470"/>
                <a:gd name="connsiteX9" fmla="*/ 710620 w 1358538"/>
                <a:gd name="connsiteY9" fmla="*/ 883049 h 1114470"/>
                <a:gd name="connsiteX10" fmla="*/ 688204 w 1358538"/>
                <a:gd name="connsiteY10" fmla="*/ 1114470 h 1114470"/>
                <a:gd name="connsiteX11" fmla="*/ 0 w 1358538"/>
                <a:gd name="connsiteY11" fmla="*/ 950976 h 1114470"/>
                <a:gd name="connsiteX12" fmla="*/ 41802 w 1358538"/>
                <a:gd name="connsiteY12" fmla="*/ 715845 h 1114470"/>
                <a:gd name="connsiteX13" fmla="*/ 104503 w 1358538"/>
                <a:gd name="connsiteY13" fmla="*/ 579991 h 1114470"/>
                <a:gd name="connsiteX14" fmla="*/ 120179 w 1358538"/>
                <a:gd name="connsiteY14" fmla="*/ 522514 h 1114470"/>
                <a:gd name="connsiteX15" fmla="*/ 167205 w 1358538"/>
                <a:gd name="connsiteY15" fmla="*/ 454588 h 1114470"/>
                <a:gd name="connsiteX16" fmla="*/ 203781 w 1358538"/>
                <a:gd name="connsiteY16" fmla="*/ 407561 h 1114470"/>
                <a:gd name="connsiteX17" fmla="*/ 220856 w 1358538"/>
                <a:gd name="connsiteY17" fmla="*/ 145842 h 1114470"/>
                <a:gd name="connsiteX18" fmla="*/ 245582 w 1358538"/>
                <a:gd name="connsiteY18" fmla="*/ 52252 h 1114470"/>
                <a:gd name="connsiteX0" fmla="*/ 245582 w 1358538"/>
                <a:gd name="connsiteY0" fmla="*/ 34279 h 1096497"/>
                <a:gd name="connsiteX1" fmla="*/ 1052552 w 1358538"/>
                <a:gd name="connsiteY1" fmla="*/ 0 h 1096497"/>
                <a:gd name="connsiteX2" fmla="*/ 1089076 w 1358538"/>
                <a:gd name="connsiteY2" fmla="*/ 37155 h 1096497"/>
                <a:gd name="connsiteX3" fmla="*/ 1104803 w 1358538"/>
                <a:gd name="connsiteY3" fmla="*/ 137998 h 1096497"/>
                <a:gd name="connsiteX4" fmla="*/ 1102557 w 1358538"/>
                <a:gd name="connsiteY4" fmla="*/ 264185 h 1096497"/>
                <a:gd name="connsiteX5" fmla="*/ 1196558 w 1358538"/>
                <a:gd name="connsiteY5" fmla="*/ 420939 h 1096497"/>
                <a:gd name="connsiteX6" fmla="*/ 1290611 w 1358538"/>
                <a:gd name="connsiteY6" fmla="*/ 562018 h 1096497"/>
                <a:gd name="connsiteX7" fmla="*/ 1358538 w 1358538"/>
                <a:gd name="connsiteY7" fmla="*/ 797149 h 1096497"/>
                <a:gd name="connsiteX8" fmla="*/ 699386 w 1358538"/>
                <a:gd name="connsiteY8" fmla="*/ 1091478 h 1096497"/>
                <a:gd name="connsiteX9" fmla="*/ 710620 w 1358538"/>
                <a:gd name="connsiteY9" fmla="*/ 865076 h 1096497"/>
                <a:gd name="connsiteX10" fmla="*/ 688204 w 1358538"/>
                <a:gd name="connsiteY10" fmla="*/ 1096497 h 1096497"/>
                <a:gd name="connsiteX11" fmla="*/ 0 w 1358538"/>
                <a:gd name="connsiteY11" fmla="*/ 933003 h 1096497"/>
                <a:gd name="connsiteX12" fmla="*/ 41802 w 1358538"/>
                <a:gd name="connsiteY12" fmla="*/ 697872 h 1096497"/>
                <a:gd name="connsiteX13" fmla="*/ 104503 w 1358538"/>
                <a:gd name="connsiteY13" fmla="*/ 562018 h 1096497"/>
                <a:gd name="connsiteX14" fmla="*/ 120179 w 1358538"/>
                <a:gd name="connsiteY14" fmla="*/ 504541 h 1096497"/>
                <a:gd name="connsiteX15" fmla="*/ 167205 w 1358538"/>
                <a:gd name="connsiteY15" fmla="*/ 436615 h 1096497"/>
                <a:gd name="connsiteX16" fmla="*/ 203781 w 1358538"/>
                <a:gd name="connsiteY16" fmla="*/ 389588 h 1096497"/>
                <a:gd name="connsiteX17" fmla="*/ 220856 w 1358538"/>
                <a:gd name="connsiteY17" fmla="*/ 127869 h 1096497"/>
                <a:gd name="connsiteX18" fmla="*/ 245582 w 1358538"/>
                <a:gd name="connsiteY18" fmla="*/ 34279 h 1096497"/>
                <a:gd name="connsiteX0" fmla="*/ 245582 w 1358538"/>
                <a:gd name="connsiteY0" fmla="*/ 34279 h 1096497"/>
                <a:gd name="connsiteX1" fmla="*/ 1052552 w 1358538"/>
                <a:gd name="connsiteY1" fmla="*/ 0 h 1096497"/>
                <a:gd name="connsiteX2" fmla="*/ 1089076 w 1358538"/>
                <a:gd name="connsiteY2" fmla="*/ 37155 h 1096497"/>
                <a:gd name="connsiteX3" fmla="*/ 1104803 w 1358538"/>
                <a:gd name="connsiteY3" fmla="*/ 137998 h 1096497"/>
                <a:gd name="connsiteX4" fmla="*/ 1102557 w 1358538"/>
                <a:gd name="connsiteY4" fmla="*/ 264185 h 1096497"/>
                <a:gd name="connsiteX5" fmla="*/ 1196558 w 1358538"/>
                <a:gd name="connsiteY5" fmla="*/ 420939 h 1096497"/>
                <a:gd name="connsiteX6" fmla="*/ 1290611 w 1358538"/>
                <a:gd name="connsiteY6" fmla="*/ 562018 h 1096497"/>
                <a:gd name="connsiteX7" fmla="*/ 1358538 w 1358538"/>
                <a:gd name="connsiteY7" fmla="*/ 797149 h 1096497"/>
                <a:gd name="connsiteX8" fmla="*/ 699386 w 1358538"/>
                <a:gd name="connsiteY8" fmla="*/ 1091478 h 1096497"/>
                <a:gd name="connsiteX9" fmla="*/ 710620 w 1358538"/>
                <a:gd name="connsiteY9" fmla="*/ 865076 h 1096497"/>
                <a:gd name="connsiteX10" fmla="*/ 688204 w 1358538"/>
                <a:gd name="connsiteY10" fmla="*/ 1096497 h 1096497"/>
                <a:gd name="connsiteX11" fmla="*/ 0 w 1358538"/>
                <a:gd name="connsiteY11" fmla="*/ 933003 h 1096497"/>
                <a:gd name="connsiteX12" fmla="*/ 41802 w 1358538"/>
                <a:gd name="connsiteY12" fmla="*/ 697872 h 1096497"/>
                <a:gd name="connsiteX13" fmla="*/ 104503 w 1358538"/>
                <a:gd name="connsiteY13" fmla="*/ 562018 h 1096497"/>
                <a:gd name="connsiteX14" fmla="*/ 120179 w 1358538"/>
                <a:gd name="connsiteY14" fmla="*/ 504541 h 1096497"/>
                <a:gd name="connsiteX15" fmla="*/ 167205 w 1358538"/>
                <a:gd name="connsiteY15" fmla="*/ 436615 h 1096497"/>
                <a:gd name="connsiteX16" fmla="*/ 203781 w 1358538"/>
                <a:gd name="connsiteY16" fmla="*/ 389588 h 1096497"/>
                <a:gd name="connsiteX17" fmla="*/ 220856 w 1358538"/>
                <a:gd name="connsiteY17" fmla="*/ 127869 h 1096497"/>
                <a:gd name="connsiteX18" fmla="*/ 232089 w 1358538"/>
                <a:gd name="connsiteY18" fmla="*/ 73949 h 1096497"/>
                <a:gd name="connsiteX19" fmla="*/ 245582 w 1358538"/>
                <a:gd name="connsiteY19" fmla="*/ 34279 h 1096497"/>
                <a:gd name="connsiteX0" fmla="*/ 245582 w 1358538"/>
                <a:gd name="connsiteY0" fmla="*/ 34279 h 1096497"/>
                <a:gd name="connsiteX1" fmla="*/ 1052552 w 1358538"/>
                <a:gd name="connsiteY1" fmla="*/ 0 h 1096497"/>
                <a:gd name="connsiteX2" fmla="*/ 1089076 w 1358538"/>
                <a:gd name="connsiteY2" fmla="*/ 37155 h 1096497"/>
                <a:gd name="connsiteX3" fmla="*/ 1104803 w 1358538"/>
                <a:gd name="connsiteY3" fmla="*/ 137998 h 1096497"/>
                <a:gd name="connsiteX4" fmla="*/ 1102557 w 1358538"/>
                <a:gd name="connsiteY4" fmla="*/ 264185 h 1096497"/>
                <a:gd name="connsiteX5" fmla="*/ 1196558 w 1358538"/>
                <a:gd name="connsiteY5" fmla="*/ 420939 h 1096497"/>
                <a:gd name="connsiteX6" fmla="*/ 1290611 w 1358538"/>
                <a:gd name="connsiteY6" fmla="*/ 562018 h 1096497"/>
                <a:gd name="connsiteX7" fmla="*/ 1358538 w 1358538"/>
                <a:gd name="connsiteY7" fmla="*/ 797149 h 1096497"/>
                <a:gd name="connsiteX8" fmla="*/ 699386 w 1358538"/>
                <a:gd name="connsiteY8" fmla="*/ 1091478 h 1096497"/>
                <a:gd name="connsiteX9" fmla="*/ 710620 w 1358538"/>
                <a:gd name="connsiteY9" fmla="*/ 865076 h 1096497"/>
                <a:gd name="connsiteX10" fmla="*/ 688204 w 1358538"/>
                <a:gd name="connsiteY10" fmla="*/ 1096497 h 1096497"/>
                <a:gd name="connsiteX11" fmla="*/ 0 w 1358538"/>
                <a:gd name="connsiteY11" fmla="*/ 933003 h 1096497"/>
                <a:gd name="connsiteX12" fmla="*/ 41802 w 1358538"/>
                <a:gd name="connsiteY12" fmla="*/ 697872 h 1096497"/>
                <a:gd name="connsiteX13" fmla="*/ 104503 w 1358538"/>
                <a:gd name="connsiteY13" fmla="*/ 562018 h 1096497"/>
                <a:gd name="connsiteX14" fmla="*/ 120179 w 1358538"/>
                <a:gd name="connsiteY14" fmla="*/ 504541 h 1096497"/>
                <a:gd name="connsiteX15" fmla="*/ 167205 w 1358538"/>
                <a:gd name="connsiteY15" fmla="*/ 436615 h 1096497"/>
                <a:gd name="connsiteX16" fmla="*/ 203781 w 1358538"/>
                <a:gd name="connsiteY16" fmla="*/ 389588 h 1096497"/>
                <a:gd name="connsiteX17" fmla="*/ 220856 w 1358538"/>
                <a:gd name="connsiteY17" fmla="*/ 127869 h 1096497"/>
                <a:gd name="connsiteX18" fmla="*/ 229842 w 1358538"/>
                <a:gd name="connsiteY18" fmla="*/ 73949 h 1096497"/>
                <a:gd name="connsiteX19" fmla="*/ 245582 w 1358538"/>
                <a:gd name="connsiteY19" fmla="*/ 34279 h 1096497"/>
                <a:gd name="connsiteX0" fmla="*/ 241089 w 1354045"/>
                <a:gd name="connsiteY0" fmla="*/ 34279 h 1096497"/>
                <a:gd name="connsiteX1" fmla="*/ 1048059 w 1354045"/>
                <a:gd name="connsiteY1" fmla="*/ 0 h 1096497"/>
                <a:gd name="connsiteX2" fmla="*/ 1084583 w 1354045"/>
                <a:gd name="connsiteY2" fmla="*/ 37155 h 1096497"/>
                <a:gd name="connsiteX3" fmla="*/ 1100310 w 1354045"/>
                <a:gd name="connsiteY3" fmla="*/ 137998 h 1096497"/>
                <a:gd name="connsiteX4" fmla="*/ 1098064 w 1354045"/>
                <a:gd name="connsiteY4" fmla="*/ 264185 h 1096497"/>
                <a:gd name="connsiteX5" fmla="*/ 1192065 w 1354045"/>
                <a:gd name="connsiteY5" fmla="*/ 420939 h 1096497"/>
                <a:gd name="connsiteX6" fmla="*/ 1286118 w 1354045"/>
                <a:gd name="connsiteY6" fmla="*/ 562018 h 1096497"/>
                <a:gd name="connsiteX7" fmla="*/ 1354045 w 1354045"/>
                <a:gd name="connsiteY7" fmla="*/ 797149 h 1096497"/>
                <a:gd name="connsiteX8" fmla="*/ 694893 w 1354045"/>
                <a:gd name="connsiteY8" fmla="*/ 1091478 h 1096497"/>
                <a:gd name="connsiteX9" fmla="*/ 706127 w 1354045"/>
                <a:gd name="connsiteY9" fmla="*/ 865076 h 1096497"/>
                <a:gd name="connsiteX10" fmla="*/ 683711 w 1354045"/>
                <a:gd name="connsiteY10" fmla="*/ 1096497 h 1096497"/>
                <a:gd name="connsiteX11" fmla="*/ 0 w 1354045"/>
                <a:gd name="connsiteY11" fmla="*/ 971196 h 1096497"/>
                <a:gd name="connsiteX12" fmla="*/ 37309 w 1354045"/>
                <a:gd name="connsiteY12" fmla="*/ 697872 h 1096497"/>
                <a:gd name="connsiteX13" fmla="*/ 100010 w 1354045"/>
                <a:gd name="connsiteY13" fmla="*/ 562018 h 1096497"/>
                <a:gd name="connsiteX14" fmla="*/ 115686 w 1354045"/>
                <a:gd name="connsiteY14" fmla="*/ 504541 h 1096497"/>
                <a:gd name="connsiteX15" fmla="*/ 162712 w 1354045"/>
                <a:gd name="connsiteY15" fmla="*/ 436615 h 1096497"/>
                <a:gd name="connsiteX16" fmla="*/ 199288 w 1354045"/>
                <a:gd name="connsiteY16" fmla="*/ 389588 h 1096497"/>
                <a:gd name="connsiteX17" fmla="*/ 216363 w 1354045"/>
                <a:gd name="connsiteY17" fmla="*/ 127869 h 1096497"/>
                <a:gd name="connsiteX18" fmla="*/ 225349 w 1354045"/>
                <a:gd name="connsiteY18" fmla="*/ 73949 h 1096497"/>
                <a:gd name="connsiteX19" fmla="*/ 241089 w 1354045"/>
                <a:gd name="connsiteY19" fmla="*/ 34279 h 1096497"/>
                <a:gd name="connsiteX0" fmla="*/ 241089 w 1354045"/>
                <a:gd name="connsiteY0" fmla="*/ 34279 h 1096497"/>
                <a:gd name="connsiteX1" fmla="*/ 1048059 w 1354045"/>
                <a:gd name="connsiteY1" fmla="*/ 0 h 1096497"/>
                <a:gd name="connsiteX2" fmla="*/ 1084583 w 1354045"/>
                <a:gd name="connsiteY2" fmla="*/ 37155 h 1096497"/>
                <a:gd name="connsiteX3" fmla="*/ 1100310 w 1354045"/>
                <a:gd name="connsiteY3" fmla="*/ 137998 h 1096497"/>
                <a:gd name="connsiteX4" fmla="*/ 1098064 w 1354045"/>
                <a:gd name="connsiteY4" fmla="*/ 264185 h 1096497"/>
                <a:gd name="connsiteX5" fmla="*/ 1192065 w 1354045"/>
                <a:gd name="connsiteY5" fmla="*/ 420939 h 1096497"/>
                <a:gd name="connsiteX6" fmla="*/ 1286118 w 1354045"/>
                <a:gd name="connsiteY6" fmla="*/ 562018 h 1096497"/>
                <a:gd name="connsiteX7" fmla="*/ 1354045 w 1354045"/>
                <a:gd name="connsiteY7" fmla="*/ 797149 h 1096497"/>
                <a:gd name="connsiteX8" fmla="*/ 694893 w 1354045"/>
                <a:gd name="connsiteY8" fmla="*/ 1091478 h 1096497"/>
                <a:gd name="connsiteX9" fmla="*/ 706127 w 1354045"/>
                <a:gd name="connsiteY9" fmla="*/ 865076 h 1096497"/>
                <a:gd name="connsiteX10" fmla="*/ 683711 w 1354045"/>
                <a:gd name="connsiteY10" fmla="*/ 1096497 h 1096497"/>
                <a:gd name="connsiteX11" fmla="*/ 0 w 1354045"/>
                <a:gd name="connsiteY11" fmla="*/ 971196 h 1096497"/>
                <a:gd name="connsiteX12" fmla="*/ 50789 w 1354045"/>
                <a:gd name="connsiteY12" fmla="*/ 693378 h 1096497"/>
                <a:gd name="connsiteX13" fmla="*/ 100010 w 1354045"/>
                <a:gd name="connsiteY13" fmla="*/ 562018 h 1096497"/>
                <a:gd name="connsiteX14" fmla="*/ 115686 w 1354045"/>
                <a:gd name="connsiteY14" fmla="*/ 504541 h 1096497"/>
                <a:gd name="connsiteX15" fmla="*/ 162712 w 1354045"/>
                <a:gd name="connsiteY15" fmla="*/ 436615 h 1096497"/>
                <a:gd name="connsiteX16" fmla="*/ 199288 w 1354045"/>
                <a:gd name="connsiteY16" fmla="*/ 389588 h 1096497"/>
                <a:gd name="connsiteX17" fmla="*/ 216363 w 1354045"/>
                <a:gd name="connsiteY17" fmla="*/ 127869 h 1096497"/>
                <a:gd name="connsiteX18" fmla="*/ 225349 w 1354045"/>
                <a:gd name="connsiteY18" fmla="*/ 73949 h 1096497"/>
                <a:gd name="connsiteX19" fmla="*/ 241089 w 1354045"/>
                <a:gd name="connsiteY19" fmla="*/ 34279 h 1096497"/>
                <a:gd name="connsiteX0" fmla="*/ 241089 w 1354045"/>
                <a:gd name="connsiteY0" fmla="*/ 34279 h 1096497"/>
                <a:gd name="connsiteX1" fmla="*/ 1048059 w 1354045"/>
                <a:gd name="connsiteY1" fmla="*/ 0 h 1096497"/>
                <a:gd name="connsiteX2" fmla="*/ 1084583 w 1354045"/>
                <a:gd name="connsiteY2" fmla="*/ 37155 h 1096497"/>
                <a:gd name="connsiteX3" fmla="*/ 1100310 w 1354045"/>
                <a:gd name="connsiteY3" fmla="*/ 137998 h 1096497"/>
                <a:gd name="connsiteX4" fmla="*/ 1098064 w 1354045"/>
                <a:gd name="connsiteY4" fmla="*/ 264185 h 1096497"/>
                <a:gd name="connsiteX5" fmla="*/ 1192065 w 1354045"/>
                <a:gd name="connsiteY5" fmla="*/ 420939 h 1096497"/>
                <a:gd name="connsiteX6" fmla="*/ 1286118 w 1354045"/>
                <a:gd name="connsiteY6" fmla="*/ 562018 h 1096497"/>
                <a:gd name="connsiteX7" fmla="*/ 1354045 w 1354045"/>
                <a:gd name="connsiteY7" fmla="*/ 797149 h 1096497"/>
                <a:gd name="connsiteX8" fmla="*/ 694893 w 1354045"/>
                <a:gd name="connsiteY8" fmla="*/ 1091478 h 1096497"/>
                <a:gd name="connsiteX9" fmla="*/ 706127 w 1354045"/>
                <a:gd name="connsiteY9" fmla="*/ 865076 h 1096497"/>
                <a:gd name="connsiteX10" fmla="*/ 683711 w 1354045"/>
                <a:gd name="connsiteY10" fmla="*/ 1096497 h 1096497"/>
                <a:gd name="connsiteX11" fmla="*/ 0 w 1354045"/>
                <a:gd name="connsiteY11" fmla="*/ 971196 h 1096497"/>
                <a:gd name="connsiteX12" fmla="*/ 50789 w 1354045"/>
                <a:gd name="connsiteY12" fmla="*/ 693378 h 1096497"/>
                <a:gd name="connsiteX13" fmla="*/ 95516 w 1354045"/>
                <a:gd name="connsiteY13" fmla="*/ 562018 h 1096497"/>
                <a:gd name="connsiteX14" fmla="*/ 115686 w 1354045"/>
                <a:gd name="connsiteY14" fmla="*/ 504541 h 1096497"/>
                <a:gd name="connsiteX15" fmla="*/ 162712 w 1354045"/>
                <a:gd name="connsiteY15" fmla="*/ 436615 h 1096497"/>
                <a:gd name="connsiteX16" fmla="*/ 199288 w 1354045"/>
                <a:gd name="connsiteY16" fmla="*/ 389588 h 1096497"/>
                <a:gd name="connsiteX17" fmla="*/ 216363 w 1354045"/>
                <a:gd name="connsiteY17" fmla="*/ 127869 h 1096497"/>
                <a:gd name="connsiteX18" fmla="*/ 225349 w 1354045"/>
                <a:gd name="connsiteY18" fmla="*/ 73949 h 1096497"/>
                <a:gd name="connsiteX19" fmla="*/ 241089 w 1354045"/>
                <a:gd name="connsiteY19" fmla="*/ 34279 h 1096497"/>
                <a:gd name="connsiteX0" fmla="*/ 241089 w 1354045"/>
                <a:gd name="connsiteY0" fmla="*/ 38772 h 1100990"/>
                <a:gd name="connsiteX1" fmla="*/ 1050306 w 1354045"/>
                <a:gd name="connsiteY1" fmla="*/ 0 h 1100990"/>
                <a:gd name="connsiteX2" fmla="*/ 1084583 w 1354045"/>
                <a:gd name="connsiteY2" fmla="*/ 41648 h 1100990"/>
                <a:gd name="connsiteX3" fmla="*/ 1100310 w 1354045"/>
                <a:gd name="connsiteY3" fmla="*/ 142491 h 1100990"/>
                <a:gd name="connsiteX4" fmla="*/ 1098064 w 1354045"/>
                <a:gd name="connsiteY4" fmla="*/ 268678 h 1100990"/>
                <a:gd name="connsiteX5" fmla="*/ 1192065 w 1354045"/>
                <a:gd name="connsiteY5" fmla="*/ 425432 h 1100990"/>
                <a:gd name="connsiteX6" fmla="*/ 1286118 w 1354045"/>
                <a:gd name="connsiteY6" fmla="*/ 566511 h 1100990"/>
                <a:gd name="connsiteX7" fmla="*/ 1354045 w 1354045"/>
                <a:gd name="connsiteY7" fmla="*/ 801642 h 1100990"/>
                <a:gd name="connsiteX8" fmla="*/ 694893 w 1354045"/>
                <a:gd name="connsiteY8" fmla="*/ 1095971 h 1100990"/>
                <a:gd name="connsiteX9" fmla="*/ 706127 w 1354045"/>
                <a:gd name="connsiteY9" fmla="*/ 869569 h 1100990"/>
                <a:gd name="connsiteX10" fmla="*/ 683711 w 1354045"/>
                <a:gd name="connsiteY10" fmla="*/ 1100990 h 1100990"/>
                <a:gd name="connsiteX11" fmla="*/ 0 w 1354045"/>
                <a:gd name="connsiteY11" fmla="*/ 975689 h 1100990"/>
                <a:gd name="connsiteX12" fmla="*/ 50789 w 1354045"/>
                <a:gd name="connsiteY12" fmla="*/ 697871 h 1100990"/>
                <a:gd name="connsiteX13" fmla="*/ 95516 w 1354045"/>
                <a:gd name="connsiteY13" fmla="*/ 566511 h 1100990"/>
                <a:gd name="connsiteX14" fmla="*/ 115686 w 1354045"/>
                <a:gd name="connsiteY14" fmla="*/ 509034 h 1100990"/>
                <a:gd name="connsiteX15" fmla="*/ 162712 w 1354045"/>
                <a:gd name="connsiteY15" fmla="*/ 441108 h 1100990"/>
                <a:gd name="connsiteX16" fmla="*/ 199288 w 1354045"/>
                <a:gd name="connsiteY16" fmla="*/ 394081 h 1100990"/>
                <a:gd name="connsiteX17" fmla="*/ 216363 w 1354045"/>
                <a:gd name="connsiteY17" fmla="*/ 132362 h 1100990"/>
                <a:gd name="connsiteX18" fmla="*/ 225349 w 1354045"/>
                <a:gd name="connsiteY18" fmla="*/ 78442 h 1100990"/>
                <a:gd name="connsiteX19" fmla="*/ 241089 w 1354045"/>
                <a:gd name="connsiteY19" fmla="*/ 38772 h 1100990"/>
                <a:gd name="connsiteX0" fmla="*/ 241089 w 1354045"/>
                <a:gd name="connsiteY0" fmla="*/ 38772 h 1100990"/>
                <a:gd name="connsiteX1" fmla="*/ 1050306 w 1354045"/>
                <a:gd name="connsiteY1" fmla="*/ 0 h 1100990"/>
                <a:gd name="connsiteX2" fmla="*/ 1084583 w 1354045"/>
                <a:gd name="connsiteY2" fmla="*/ 41648 h 1100990"/>
                <a:gd name="connsiteX3" fmla="*/ 1100310 w 1354045"/>
                <a:gd name="connsiteY3" fmla="*/ 142491 h 1100990"/>
                <a:gd name="connsiteX4" fmla="*/ 1098064 w 1354045"/>
                <a:gd name="connsiteY4" fmla="*/ 268678 h 1100990"/>
                <a:gd name="connsiteX5" fmla="*/ 1192065 w 1354045"/>
                <a:gd name="connsiteY5" fmla="*/ 425432 h 1100990"/>
                <a:gd name="connsiteX6" fmla="*/ 1286118 w 1354045"/>
                <a:gd name="connsiteY6" fmla="*/ 566511 h 1100990"/>
                <a:gd name="connsiteX7" fmla="*/ 1354045 w 1354045"/>
                <a:gd name="connsiteY7" fmla="*/ 801642 h 1100990"/>
                <a:gd name="connsiteX8" fmla="*/ 694893 w 1354045"/>
                <a:gd name="connsiteY8" fmla="*/ 1095971 h 1100990"/>
                <a:gd name="connsiteX9" fmla="*/ 706127 w 1354045"/>
                <a:gd name="connsiteY9" fmla="*/ 869569 h 1100990"/>
                <a:gd name="connsiteX10" fmla="*/ 683711 w 1354045"/>
                <a:gd name="connsiteY10" fmla="*/ 1100990 h 1100990"/>
                <a:gd name="connsiteX11" fmla="*/ 0 w 1354045"/>
                <a:gd name="connsiteY11" fmla="*/ 975689 h 1100990"/>
                <a:gd name="connsiteX12" fmla="*/ 50789 w 1354045"/>
                <a:gd name="connsiteY12" fmla="*/ 697871 h 1100990"/>
                <a:gd name="connsiteX13" fmla="*/ 95516 w 1354045"/>
                <a:gd name="connsiteY13" fmla="*/ 566511 h 1100990"/>
                <a:gd name="connsiteX14" fmla="*/ 115686 w 1354045"/>
                <a:gd name="connsiteY14" fmla="*/ 509034 h 1100990"/>
                <a:gd name="connsiteX15" fmla="*/ 162712 w 1354045"/>
                <a:gd name="connsiteY15" fmla="*/ 441108 h 1100990"/>
                <a:gd name="connsiteX16" fmla="*/ 199288 w 1354045"/>
                <a:gd name="connsiteY16" fmla="*/ 394081 h 1100990"/>
                <a:gd name="connsiteX17" fmla="*/ 216363 w 1354045"/>
                <a:gd name="connsiteY17" fmla="*/ 132362 h 1100990"/>
                <a:gd name="connsiteX18" fmla="*/ 220855 w 1354045"/>
                <a:gd name="connsiteY18" fmla="*/ 78442 h 1100990"/>
                <a:gd name="connsiteX19" fmla="*/ 241089 w 1354045"/>
                <a:gd name="connsiteY19" fmla="*/ 38772 h 1100990"/>
                <a:gd name="connsiteX0" fmla="*/ 229856 w 1354045"/>
                <a:gd name="connsiteY0" fmla="*/ 45512 h 1100990"/>
                <a:gd name="connsiteX1" fmla="*/ 1050306 w 1354045"/>
                <a:gd name="connsiteY1" fmla="*/ 0 h 1100990"/>
                <a:gd name="connsiteX2" fmla="*/ 1084583 w 1354045"/>
                <a:gd name="connsiteY2" fmla="*/ 41648 h 1100990"/>
                <a:gd name="connsiteX3" fmla="*/ 1100310 w 1354045"/>
                <a:gd name="connsiteY3" fmla="*/ 142491 h 1100990"/>
                <a:gd name="connsiteX4" fmla="*/ 1098064 w 1354045"/>
                <a:gd name="connsiteY4" fmla="*/ 268678 h 1100990"/>
                <a:gd name="connsiteX5" fmla="*/ 1192065 w 1354045"/>
                <a:gd name="connsiteY5" fmla="*/ 425432 h 1100990"/>
                <a:gd name="connsiteX6" fmla="*/ 1286118 w 1354045"/>
                <a:gd name="connsiteY6" fmla="*/ 566511 h 1100990"/>
                <a:gd name="connsiteX7" fmla="*/ 1354045 w 1354045"/>
                <a:gd name="connsiteY7" fmla="*/ 801642 h 1100990"/>
                <a:gd name="connsiteX8" fmla="*/ 694893 w 1354045"/>
                <a:gd name="connsiteY8" fmla="*/ 1095971 h 1100990"/>
                <a:gd name="connsiteX9" fmla="*/ 706127 w 1354045"/>
                <a:gd name="connsiteY9" fmla="*/ 869569 h 1100990"/>
                <a:gd name="connsiteX10" fmla="*/ 683711 w 1354045"/>
                <a:gd name="connsiteY10" fmla="*/ 1100990 h 1100990"/>
                <a:gd name="connsiteX11" fmla="*/ 0 w 1354045"/>
                <a:gd name="connsiteY11" fmla="*/ 975689 h 1100990"/>
                <a:gd name="connsiteX12" fmla="*/ 50789 w 1354045"/>
                <a:gd name="connsiteY12" fmla="*/ 697871 h 1100990"/>
                <a:gd name="connsiteX13" fmla="*/ 95516 w 1354045"/>
                <a:gd name="connsiteY13" fmla="*/ 566511 h 1100990"/>
                <a:gd name="connsiteX14" fmla="*/ 115686 w 1354045"/>
                <a:gd name="connsiteY14" fmla="*/ 509034 h 1100990"/>
                <a:gd name="connsiteX15" fmla="*/ 162712 w 1354045"/>
                <a:gd name="connsiteY15" fmla="*/ 441108 h 1100990"/>
                <a:gd name="connsiteX16" fmla="*/ 199288 w 1354045"/>
                <a:gd name="connsiteY16" fmla="*/ 394081 h 1100990"/>
                <a:gd name="connsiteX17" fmla="*/ 216363 w 1354045"/>
                <a:gd name="connsiteY17" fmla="*/ 132362 h 1100990"/>
                <a:gd name="connsiteX18" fmla="*/ 220855 w 1354045"/>
                <a:gd name="connsiteY18" fmla="*/ 78442 h 1100990"/>
                <a:gd name="connsiteX19" fmla="*/ 229856 w 1354045"/>
                <a:gd name="connsiteY19" fmla="*/ 45512 h 1100990"/>
                <a:gd name="connsiteX0" fmla="*/ 229856 w 1354045"/>
                <a:gd name="connsiteY0" fmla="*/ 45512 h 1100990"/>
                <a:gd name="connsiteX1" fmla="*/ 1050306 w 1354045"/>
                <a:gd name="connsiteY1" fmla="*/ 0 h 1100990"/>
                <a:gd name="connsiteX2" fmla="*/ 1084583 w 1354045"/>
                <a:gd name="connsiteY2" fmla="*/ 41648 h 1100990"/>
                <a:gd name="connsiteX3" fmla="*/ 1100310 w 1354045"/>
                <a:gd name="connsiteY3" fmla="*/ 142491 h 1100990"/>
                <a:gd name="connsiteX4" fmla="*/ 1098064 w 1354045"/>
                <a:gd name="connsiteY4" fmla="*/ 268678 h 1100990"/>
                <a:gd name="connsiteX5" fmla="*/ 1192065 w 1354045"/>
                <a:gd name="connsiteY5" fmla="*/ 425432 h 1100990"/>
                <a:gd name="connsiteX6" fmla="*/ 1286118 w 1354045"/>
                <a:gd name="connsiteY6" fmla="*/ 566511 h 1100990"/>
                <a:gd name="connsiteX7" fmla="*/ 1354045 w 1354045"/>
                <a:gd name="connsiteY7" fmla="*/ 801642 h 1100990"/>
                <a:gd name="connsiteX8" fmla="*/ 694893 w 1354045"/>
                <a:gd name="connsiteY8" fmla="*/ 1095971 h 1100990"/>
                <a:gd name="connsiteX9" fmla="*/ 706127 w 1354045"/>
                <a:gd name="connsiteY9" fmla="*/ 869569 h 1100990"/>
                <a:gd name="connsiteX10" fmla="*/ 683711 w 1354045"/>
                <a:gd name="connsiteY10" fmla="*/ 1100990 h 1100990"/>
                <a:gd name="connsiteX11" fmla="*/ 0 w 1354045"/>
                <a:gd name="connsiteY11" fmla="*/ 975689 h 1100990"/>
                <a:gd name="connsiteX12" fmla="*/ 50789 w 1354045"/>
                <a:gd name="connsiteY12" fmla="*/ 697871 h 1100990"/>
                <a:gd name="connsiteX13" fmla="*/ 95516 w 1354045"/>
                <a:gd name="connsiteY13" fmla="*/ 566511 h 1100990"/>
                <a:gd name="connsiteX14" fmla="*/ 115686 w 1354045"/>
                <a:gd name="connsiteY14" fmla="*/ 509034 h 1100990"/>
                <a:gd name="connsiteX15" fmla="*/ 162712 w 1354045"/>
                <a:gd name="connsiteY15" fmla="*/ 441108 h 1100990"/>
                <a:gd name="connsiteX16" fmla="*/ 199288 w 1354045"/>
                <a:gd name="connsiteY16" fmla="*/ 394081 h 1100990"/>
                <a:gd name="connsiteX17" fmla="*/ 214117 w 1354045"/>
                <a:gd name="connsiteY17" fmla="*/ 132362 h 1100990"/>
                <a:gd name="connsiteX18" fmla="*/ 220855 w 1354045"/>
                <a:gd name="connsiteY18" fmla="*/ 78442 h 1100990"/>
                <a:gd name="connsiteX19" fmla="*/ 229856 w 1354045"/>
                <a:gd name="connsiteY19" fmla="*/ 45512 h 1100990"/>
                <a:gd name="connsiteX0" fmla="*/ 229856 w 1354045"/>
                <a:gd name="connsiteY0" fmla="*/ 45512 h 1100990"/>
                <a:gd name="connsiteX1" fmla="*/ 1050306 w 1354045"/>
                <a:gd name="connsiteY1" fmla="*/ 0 h 1100990"/>
                <a:gd name="connsiteX2" fmla="*/ 1084583 w 1354045"/>
                <a:gd name="connsiteY2" fmla="*/ 41648 h 1100990"/>
                <a:gd name="connsiteX3" fmla="*/ 1100310 w 1354045"/>
                <a:gd name="connsiteY3" fmla="*/ 142491 h 1100990"/>
                <a:gd name="connsiteX4" fmla="*/ 1098064 w 1354045"/>
                <a:gd name="connsiteY4" fmla="*/ 268678 h 1100990"/>
                <a:gd name="connsiteX5" fmla="*/ 1192065 w 1354045"/>
                <a:gd name="connsiteY5" fmla="*/ 425432 h 1100990"/>
                <a:gd name="connsiteX6" fmla="*/ 1286118 w 1354045"/>
                <a:gd name="connsiteY6" fmla="*/ 566511 h 1100990"/>
                <a:gd name="connsiteX7" fmla="*/ 1354045 w 1354045"/>
                <a:gd name="connsiteY7" fmla="*/ 801642 h 1100990"/>
                <a:gd name="connsiteX8" fmla="*/ 694893 w 1354045"/>
                <a:gd name="connsiteY8" fmla="*/ 1095971 h 1100990"/>
                <a:gd name="connsiteX9" fmla="*/ 706127 w 1354045"/>
                <a:gd name="connsiteY9" fmla="*/ 869569 h 1100990"/>
                <a:gd name="connsiteX10" fmla="*/ 683711 w 1354045"/>
                <a:gd name="connsiteY10" fmla="*/ 1100990 h 1100990"/>
                <a:gd name="connsiteX11" fmla="*/ 0 w 1354045"/>
                <a:gd name="connsiteY11" fmla="*/ 975689 h 1100990"/>
                <a:gd name="connsiteX12" fmla="*/ 50789 w 1354045"/>
                <a:gd name="connsiteY12" fmla="*/ 697871 h 1100990"/>
                <a:gd name="connsiteX13" fmla="*/ 95516 w 1354045"/>
                <a:gd name="connsiteY13" fmla="*/ 566511 h 1100990"/>
                <a:gd name="connsiteX14" fmla="*/ 115686 w 1354045"/>
                <a:gd name="connsiteY14" fmla="*/ 509034 h 1100990"/>
                <a:gd name="connsiteX15" fmla="*/ 162712 w 1354045"/>
                <a:gd name="connsiteY15" fmla="*/ 441108 h 1100990"/>
                <a:gd name="connsiteX16" fmla="*/ 199288 w 1354045"/>
                <a:gd name="connsiteY16" fmla="*/ 394081 h 1100990"/>
                <a:gd name="connsiteX17" fmla="*/ 214117 w 1354045"/>
                <a:gd name="connsiteY17" fmla="*/ 132362 h 1100990"/>
                <a:gd name="connsiteX18" fmla="*/ 216362 w 1354045"/>
                <a:gd name="connsiteY18" fmla="*/ 80689 h 1100990"/>
                <a:gd name="connsiteX19" fmla="*/ 229856 w 1354045"/>
                <a:gd name="connsiteY19" fmla="*/ 45512 h 1100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54045" h="1100990">
                  <a:moveTo>
                    <a:pt x="229856" y="45512"/>
                  </a:moveTo>
                  <a:lnTo>
                    <a:pt x="1050306" y="0"/>
                  </a:lnTo>
                  <a:lnTo>
                    <a:pt x="1084583" y="41648"/>
                  </a:lnTo>
                  <a:cubicBezTo>
                    <a:pt x="1090574" y="64029"/>
                    <a:pt x="1098063" y="104653"/>
                    <a:pt x="1100310" y="142491"/>
                  </a:cubicBezTo>
                  <a:cubicBezTo>
                    <a:pt x="1102557" y="180329"/>
                    <a:pt x="1098813" y="226616"/>
                    <a:pt x="1098064" y="268678"/>
                  </a:cubicBezTo>
                  <a:lnTo>
                    <a:pt x="1192065" y="425432"/>
                  </a:lnTo>
                  <a:lnTo>
                    <a:pt x="1286118" y="566511"/>
                  </a:lnTo>
                  <a:lnTo>
                    <a:pt x="1354045" y="801642"/>
                  </a:lnTo>
                  <a:lnTo>
                    <a:pt x="694893" y="1095971"/>
                  </a:lnTo>
                  <a:lnTo>
                    <a:pt x="706127" y="869569"/>
                  </a:lnTo>
                  <a:lnTo>
                    <a:pt x="683711" y="1100990"/>
                  </a:lnTo>
                  <a:lnTo>
                    <a:pt x="0" y="975689"/>
                  </a:lnTo>
                  <a:lnTo>
                    <a:pt x="50789" y="697871"/>
                  </a:lnTo>
                  <a:lnTo>
                    <a:pt x="95516" y="566511"/>
                  </a:lnTo>
                  <a:lnTo>
                    <a:pt x="115686" y="509034"/>
                  </a:lnTo>
                  <a:lnTo>
                    <a:pt x="162712" y="441108"/>
                  </a:lnTo>
                  <a:lnTo>
                    <a:pt x="199288" y="394081"/>
                  </a:lnTo>
                  <a:lnTo>
                    <a:pt x="214117" y="132362"/>
                  </a:lnTo>
                  <a:lnTo>
                    <a:pt x="216362" y="80689"/>
                  </a:lnTo>
                  <a:lnTo>
                    <a:pt x="229856" y="45512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31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 rot="19709942">
            <a:off x="1915514" y="441487"/>
            <a:ext cx="14884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eeceBlack" panose="020B0600000000000000" pitchFamily="34" charset="0"/>
              </a:rPr>
              <a:t>ME</a:t>
            </a:r>
            <a:endParaRPr lang="en-US" sz="44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reeceBlack" panose="020B0600000000000000" pitchFamily="34" charset="0"/>
            </a:endParaRPr>
          </a:p>
        </p:txBody>
      </p:sp>
      <p:cxnSp>
        <p:nvCxnSpPr>
          <p:cNvPr id="59" name="Straight Arrow Connector 58"/>
          <p:cNvCxnSpPr>
            <a:stCxn id="57" idx="2"/>
          </p:cNvCxnSpPr>
          <p:nvPr/>
        </p:nvCxnSpPr>
        <p:spPr>
          <a:xfrm>
            <a:off x="2860780" y="1154232"/>
            <a:ext cx="1103842" cy="556884"/>
          </a:xfrm>
          <a:prstGeom prst="straightConnector1">
            <a:avLst/>
          </a:prstGeom>
          <a:ln w="104775">
            <a:solidFill>
              <a:schemeClr val="accent2">
                <a:lumMod val="50000"/>
              </a:schemeClr>
            </a:solidFill>
            <a:headEnd type="diamond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Moon 61"/>
          <p:cNvSpPr/>
          <p:nvPr/>
        </p:nvSpPr>
        <p:spPr>
          <a:xfrm rot="16200000">
            <a:off x="5089892" y="1229761"/>
            <a:ext cx="140916" cy="258244"/>
          </a:xfrm>
          <a:prstGeom prst="moon">
            <a:avLst>
              <a:gd name="adj" fmla="val 6905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4244799" y="3765256"/>
            <a:ext cx="1966866" cy="1751240"/>
          </a:xfrm>
          <a:custGeom>
            <a:avLst/>
            <a:gdLst>
              <a:gd name="connsiteX0" fmla="*/ 1045028 w 1224643"/>
              <a:gd name="connsiteY0" fmla="*/ 73478 h 1600200"/>
              <a:gd name="connsiteX1" fmla="*/ 1224643 w 1224643"/>
              <a:gd name="connsiteY1" fmla="*/ 808264 h 1600200"/>
              <a:gd name="connsiteX2" fmla="*/ 1224643 w 1224643"/>
              <a:gd name="connsiteY2" fmla="*/ 881742 h 1600200"/>
              <a:gd name="connsiteX3" fmla="*/ 1183821 w 1224643"/>
              <a:gd name="connsiteY3" fmla="*/ 1502228 h 1600200"/>
              <a:gd name="connsiteX4" fmla="*/ 710293 w 1224643"/>
              <a:gd name="connsiteY4" fmla="*/ 1600200 h 1600200"/>
              <a:gd name="connsiteX5" fmla="*/ 653143 w 1224643"/>
              <a:gd name="connsiteY5" fmla="*/ 1004207 h 1600200"/>
              <a:gd name="connsiteX6" fmla="*/ 636814 w 1224643"/>
              <a:gd name="connsiteY6" fmla="*/ 791935 h 1600200"/>
              <a:gd name="connsiteX7" fmla="*/ 579664 w 1224643"/>
              <a:gd name="connsiteY7" fmla="*/ 938892 h 1600200"/>
              <a:gd name="connsiteX8" fmla="*/ 555171 w 1224643"/>
              <a:gd name="connsiteY8" fmla="*/ 1575707 h 1600200"/>
              <a:gd name="connsiteX9" fmla="*/ 48986 w 1224643"/>
              <a:gd name="connsiteY9" fmla="*/ 1428750 h 1600200"/>
              <a:gd name="connsiteX10" fmla="*/ 0 w 1224643"/>
              <a:gd name="connsiteY10" fmla="*/ 832757 h 1600200"/>
              <a:gd name="connsiteX11" fmla="*/ 57150 w 1224643"/>
              <a:gd name="connsiteY11" fmla="*/ 465364 h 1600200"/>
              <a:gd name="connsiteX12" fmla="*/ 277586 w 1224643"/>
              <a:gd name="connsiteY12" fmla="*/ 0 h 1600200"/>
              <a:gd name="connsiteX13" fmla="*/ 996043 w 1224643"/>
              <a:gd name="connsiteY13" fmla="*/ 8164 h 1600200"/>
              <a:gd name="connsiteX14" fmla="*/ 1020536 w 1224643"/>
              <a:gd name="connsiteY14" fmla="*/ 8164 h 1600200"/>
              <a:gd name="connsiteX0" fmla="*/ 1045028 w 1224643"/>
              <a:gd name="connsiteY0" fmla="*/ 65314 h 1592036"/>
              <a:gd name="connsiteX1" fmla="*/ 1224643 w 1224643"/>
              <a:gd name="connsiteY1" fmla="*/ 800100 h 1592036"/>
              <a:gd name="connsiteX2" fmla="*/ 1224643 w 1224643"/>
              <a:gd name="connsiteY2" fmla="*/ 873578 h 1592036"/>
              <a:gd name="connsiteX3" fmla="*/ 1183821 w 1224643"/>
              <a:gd name="connsiteY3" fmla="*/ 1494064 h 1592036"/>
              <a:gd name="connsiteX4" fmla="*/ 710293 w 1224643"/>
              <a:gd name="connsiteY4" fmla="*/ 1592036 h 1592036"/>
              <a:gd name="connsiteX5" fmla="*/ 653143 w 1224643"/>
              <a:gd name="connsiteY5" fmla="*/ 996043 h 1592036"/>
              <a:gd name="connsiteX6" fmla="*/ 636814 w 1224643"/>
              <a:gd name="connsiteY6" fmla="*/ 783771 h 1592036"/>
              <a:gd name="connsiteX7" fmla="*/ 579664 w 1224643"/>
              <a:gd name="connsiteY7" fmla="*/ 930728 h 1592036"/>
              <a:gd name="connsiteX8" fmla="*/ 555171 w 1224643"/>
              <a:gd name="connsiteY8" fmla="*/ 1567543 h 1592036"/>
              <a:gd name="connsiteX9" fmla="*/ 48986 w 1224643"/>
              <a:gd name="connsiteY9" fmla="*/ 1420586 h 1592036"/>
              <a:gd name="connsiteX10" fmla="*/ 0 w 1224643"/>
              <a:gd name="connsiteY10" fmla="*/ 824593 h 1592036"/>
              <a:gd name="connsiteX11" fmla="*/ 57150 w 1224643"/>
              <a:gd name="connsiteY11" fmla="*/ 457200 h 1592036"/>
              <a:gd name="connsiteX12" fmla="*/ 130629 w 1224643"/>
              <a:gd name="connsiteY12" fmla="*/ 1 h 1592036"/>
              <a:gd name="connsiteX13" fmla="*/ 996043 w 1224643"/>
              <a:gd name="connsiteY13" fmla="*/ 0 h 1592036"/>
              <a:gd name="connsiteX14" fmla="*/ 1020536 w 1224643"/>
              <a:gd name="connsiteY14" fmla="*/ 0 h 1592036"/>
              <a:gd name="connsiteX0" fmla="*/ 1045028 w 1224643"/>
              <a:gd name="connsiteY0" fmla="*/ 65314 h 1592036"/>
              <a:gd name="connsiteX1" fmla="*/ 1224643 w 1224643"/>
              <a:gd name="connsiteY1" fmla="*/ 800100 h 1592036"/>
              <a:gd name="connsiteX2" fmla="*/ 1224643 w 1224643"/>
              <a:gd name="connsiteY2" fmla="*/ 873578 h 1592036"/>
              <a:gd name="connsiteX3" fmla="*/ 1183821 w 1224643"/>
              <a:gd name="connsiteY3" fmla="*/ 1494064 h 1592036"/>
              <a:gd name="connsiteX4" fmla="*/ 710293 w 1224643"/>
              <a:gd name="connsiteY4" fmla="*/ 1592036 h 1592036"/>
              <a:gd name="connsiteX5" fmla="*/ 653143 w 1224643"/>
              <a:gd name="connsiteY5" fmla="*/ 996043 h 1592036"/>
              <a:gd name="connsiteX6" fmla="*/ 636814 w 1224643"/>
              <a:gd name="connsiteY6" fmla="*/ 783771 h 1592036"/>
              <a:gd name="connsiteX7" fmla="*/ 579664 w 1224643"/>
              <a:gd name="connsiteY7" fmla="*/ 930728 h 1592036"/>
              <a:gd name="connsiteX8" fmla="*/ 555171 w 1224643"/>
              <a:gd name="connsiteY8" fmla="*/ 1567543 h 1592036"/>
              <a:gd name="connsiteX9" fmla="*/ 48986 w 1224643"/>
              <a:gd name="connsiteY9" fmla="*/ 1420586 h 1592036"/>
              <a:gd name="connsiteX10" fmla="*/ 0 w 1224643"/>
              <a:gd name="connsiteY10" fmla="*/ 824593 h 1592036"/>
              <a:gd name="connsiteX11" fmla="*/ 57150 w 1224643"/>
              <a:gd name="connsiteY11" fmla="*/ 457200 h 1592036"/>
              <a:gd name="connsiteX12" fmla="*/ 130629 w 1224643"/>
              <a:gd name="connsiteY12" fmla="*/ 1 h 1592036"/>
              <a:gd name="connsiteX13" fmla="*/ 996043 w 1224643"/>
              <a:gd name="connsiteY13" fmla="*/ 0 h 1592036"/>
              <a:gd name="connsiteX14" fmla="*/ 1102179 w 1224643"/>
              <a:gd name="connsiteY14" fmla="*/ 0 h 1592036"/>
              <a:gd name="connsiteX0" fmla="*/ 1118507 w 1224643"/>
              <a:gd name="connsiteY0" fmla="*/ 32657 h 1592036"/>
              <a:gd name="connsiteX1" fmla="*/ 1224643 w 1224643"/>
              <a:gd name="connsiteY1" fmla="*/ 800100 h 1592036"/>
              <a:gd name="connsiteX2" fmla="*/ 1224643 w 1224643"/>
              <a:gd name="connsiteY2" fmla="*/ 873578 h 1592036"/>
              <a:gd name="connsiteX3" fmla="*/ 1183821 w 1224643"/>
              <a:gd name="connsiteY3" fmla="*/ 1494064 h 1592036"/>
              <a:gd name="connsiteX4" fmla="*/ 710293 w 1224643"/>
              <a:gd name="connsiteY4" fmla="*/ 1592036 h 1592036"/>
              <a:gd name="connsiteX5" fmla="*/ 653143 w 1224643"/>
              <a:gd name="connsiteY5" fmla="*/ 996043 h 1592036"/>
              <a:gd name="connsiteX6" fmla="*/ 636814 w 1224643"/>
              <a:gd name="connsiteY6" fmla="*/ 783771 h 1592036"/>
              <a:gd name="connsiteX7" fmla="*/ 579664 w 1224643"/>
              <a:gd name="connsiteY7" fmla="*/ 930728 h 1592036"/>
              <a:gd name="connsiteX8" fmla="*/ 555171 w 1224643"/>
              <a:gd name="connsiteY8" fmla="*/ 1567543 h 1592036"/>
              <a:gd name="connsiteX9" fmla="*/ 48986 w 1224643"/>
              <a:gd name="connsiteY9" fmla="*/ 1420586 h 1592036"/>
              <a:gd name="connsiteX10" fmla="*/ 0 w 1224643"/>
              <a:gd name="connsiteY10" fmla="*/ 824593 h 1592036"/>
              <a:gd name="connsiteX11" fmla="*/ 57150 w 1224643"/>
              <a:gd name="connsiteY11" fmla="*/ 457200 h 1592036"/>
              <a:gd name="connsiteX12" fmla="*/ 130629 w 1224643"/>
              <a:gd name="connsiteY12" fmla="*/ 1 h 1592036"/>
              <a:gd name="connsiteX13" fmla="*/ 996043 w 1224643"/>
              <a:gd name="connsiteY13" fmla="*/ 0 h 1592036"/>
              <a:gd name="connsiteX14" fmla="*/ 1102179 w 1224643"/>
              <a:gd name="connsiteY14" fmla="*/ 0 h 1592036"/>
              <a:gd name="connsiteX0" fmla="*/ 1118507 w 1224643"/>
              <a:gd name="connsiteY0" fmla="*/ 32657 h 1592036"/>
              <a:gd name="connsiteX1" fmla="*/ 1224643 w 1224643"/>
              <a:gd name="connsiteY1" fmla="*/ 800100 h 1592036"/>
              <a:gd name="connsiteX2" fmla="*/ 1224643 w 1224643"/>
              <a:gd name="connsiteY2" fmla="*/ 873578 h 1592036"/>
              <a:gd name="connsiteX3" fmla="*/ 1183821 w 1224643"/>
              <a:gd name="connsiteY3" fmla="*/ 1494064 h 1592036"/>
              <a:gd name="connsiteX4" fmla="*/ 710293 w 1224643"/>
              <a:gd name="connsiteY4" fmla="*/ 1592036 h 1592036"/>
              <a:gd name="connsiteX5" fmla="*/ 653143 w 1224643"/>
              <a:gd name="connsiteY5" fmla="*/ 996043 h 1592036"/>
              <a:gd name="connsiteX6" fmla="*/ 636814 w 1224643"/>
              <a:gd name="connsiteY6" fmla="*/ 783771 h 1592036"/>
              <a:gd name="connsiteX7" fmla="*/ 579664 w 1224643"/>
              <a:gd name="connsiteY7" fmla="*/ 930728 h 1592036"/>
              <a:gd name="connsiteX8" fmla="*/ 555171 w 1224643"/>
              <a:gd name="connsiteY8" fmla="*/ 1567543 h 1592036"/>
              <a:gd name="connsiteX9" fmla="*/ 48986 w 1224643"/>
              <a:gd name="connsiteY9" fmla="*/ 1420586 h 1592036"/>
              <a:gd name="connsiteX10" fmla="*/ 0 w 1224643"/>
              <a:gd name="connsiteY10" fmla="*/ 824593 h 1592036"/>
              <a:gd name="connsiteX11" fmla="*/ 57150 w 1224643"/>
              <a:gd name="connsiteY11" fmla="*/ 457200 h 1592036"/>
              <a:gd name="connsiteX12" fmla="*/ 24493 w 1224643"/>
              <a:gd name="connsiteY12" fmla="*/ 1 h 1592036"/>
              <a:gd name="connsiteX13" fmla="*/ 996043 w 1224643"/>
              <a:gd name="connsiteY13" fmla="*/ 0 h 1592036"/>
              <a:gd name="connsiteX14" fmla="*/ 1102179 w 1224643"/>
              <a:gd name="connsiteY14" fmla="*/ 0 h 1592036"/>
              <a:gd name="connsiteX0" fmla="*/ 1118507 w 1224643"/>
              <a:gd name="connsiteY0" fmla="*/ 40821 h 1600200"/>
              <a:gd name="connsiteX1" fmla="*/ 1224643 w 1224643"/>
              <a:gd name="connsiteY1" fmla="*/ 808264 h 1600200"/>
              <a:gd name="connsiteX2" fmla="*/ 1224643 w 1224643"/>
              <a:gd name="connsiteY2" fmla="*/ 881742 h 1600200"/>
              <a:gd name="connsiteX3" fmla="*/ 1183821 w 1224643"/>
              <a:gd name="connsiteY3" fmla="*/ 1502228 h 1600200"/>
              <a:gd name="connsiteX4" fmla="*/ 710293 w 1224643"/>
              <a:gd name="connsiteY4" fmla="*/ 1600200 h 1600200"/>
              <a:gd name="connsiteX5" fmla="*/ 653143 w 1224643"/>
              <a:gd name="connsiteY5" fmla="*/ 1004207 h 1600200"/>
              <a:gd name="connsiteX6" fmla="*/ 636814 w 1224643"/>
              <a:gd name="connsiteY6" fmla="*/ 791935 h 1600200"/>
              <a:gd name="connsiteX7" fmla="*/ 579664 w 1224643"/>
              <a:gd name="connsiteY7" fmla="*/ 938892 h 1600200"/>
              <a:gd name="connsiteX8" fmla="*/ 555171 w 1224643"/>
              <a:gd name="connsiteY8" fmla="*/ 1575707 h 1600200"/>
              <a:gd name="connsiteX9" fmla="*/ 48986 w 1224643"/>
              <a:gd name="connsiteY9" fmla="*/ 1428750 h 1600200"/>
              <a:gd name="connsiteX10" fmla="*/ 0 w 1224643"/>
              <a:gd name="connsiteY10" fmla="*/ 832757 h 1600200"/>
              <a:gd name="connsiteX11" fmla="*/ 57150 w 1224643"/>
              <a:gd name="connsiteY11" fmla="*/ 465364 h 1600200"/>
              <a:gd name="connsiteX12" fmla="*/ 24493 w 1224643"/>
              <a:gd name="connsiteY12" fmla="*/ 8165 h 1600200"/>
              <a:gd name="connsiteX13" fmla="*/ 996043 w 1224643"/>
              <a:gd name="connsiteY13" fmla="*/ 8164 h 1600200"/>
              <a:gd name="connsiteX14" fmla="*/ 1175658 w 1224643"/>
              <a:gd name="connsiteY14" fmla="*/ 0 h 1600200"/>
              <a:gd name="connsiteX0" fmla="*/ 1142999 w 1224643"/>
              <a:gd name="connsiteY0" fmla="*/ 48985 h 1600200"/>
              <a:gd name="connsiteX1" fmla="*/ 1224643 w 1224643"/>
              <a:gd name="connsiteY1" fmla="*/ 808264 h 1600200"/>
              <a:gd name="connsiteX2" fmla="*/ 1224643 w 1224643"/>
              <a:gd name="connsiteY2" fmla="*/ 881742 h 1600200"/>
              <a:gd name="connsiteX3" fmla="*/ 1183821 w 1224643"/>
              <a:gd name="connsiteY3" fmla="*/ 1502228 h 1600200"/>
              <a:gd name="connsiteX4" fmla="*/ 710293 w 1224643"/>
              <a:gd name="connsiteY4" fmla="*/ 1600200 h 1600200"/>
              <a:gd name="connsiteX5" fmla="*/ 653143 w 1224643"/>
              <a:gd name="connsiteY5" fmla="*/ 1004207 h 1600200"/>
              <a:gd name="connsiteX6" fmla="*/ 636814 w 1224643"/>
              <a:gd name="connsiteY6" fmla="*/ 791935 h 1600200"/>
              <a:gd name="connsiteX7" fmla="*/ 579664 w 1224643"/>
              <a:gd name="connsiteY7" fmla="*/ 938892 h 1600200"/>
              <a:gd name="connsiteX8" fmla="*/ 555171 w 1224643"/>
              <a:gd name="connsiteY8" fmla="*/ 1575707 h 1600200"/>
              <a:gd name="connsiteX9" fmla="*/ 48986 w 1224643"/>
              <a:gd name="connsiteY9" fmla="*/ 1428750 h 1600200"/>
              <a:gd name="connsiteX10" fmla="*/ 0 w 1224643"/>
              <a:gd name="connsiteY10" fmla="*/ 832757 h 1600200"/>
              <a:gd name="connsiteX11" fmla="*/ 57150 w 1224643"/>
              <a:gd name="connsiteY11" fmla="*/ 465364 h 1600200"/>
              <a:gd name="connsiteX12" fmla="*/ 24493 w 1224643"/>
              <a:gd name="connsiteY12" fmla="*/ 8165 h 1600200"/>
              <a:gd name="connsiteX13" fmla="*/ 996043 w 1224643"/>
              <a:gd name="connsiteY13" fmla="*/ 8164 h 1600200"/>
              <a:gd name="connsiteX14" fmla="*/ 1175658 w 1224643"/>
              <a:gd name="connsiteY14" fmla="*/ 0 h 1600200"/>
              <a:gd name="connsiteX0" fmla="*/ 1159328 w 1224643"/>
              <a:gd name="connsiteY0" fmla="*/ 48985 h 1600200"/>
              <a:gd name="connsiteX1" fmla="*/ 1224643 w 1224643"/>
              <a:gd name="connsiteY1" fmla="*/ 808264 h 1600200"/>
              <a:gd name="connsiteX2" fmla="*/ 1224643 w 1224643"/>
              <a:gd name="connsiteY2" fmla="*/ 881742 h 1600200"/>
              <a:gd name="connsiteX3" fmla="*/ 1183821 w 1224643"/>
              <a:gd name="connsiteY3" fmla="*/ 1502228 h 1600200"/>
              <a:gd name="connsiteX4" fmla="*/ 710293 w 1224643"/>
              <a:gd name="connsiteY4" fmla="*/ 1600200 h 1600200"/>
              <a:gd name="connsiteX5" fmla="*/ 653143 w 1224643"/>
              <a:gd name="connsiteY5" fmla="*/ 1004207 h 1600200"/>
              <a:gd name="connsiteX6" fmla="*/ 636814 w 1224643"/>
              <a:gd name="connsiteY6" fmla="*/ 791935 h 1600200"/>
              <a:gd name="connsiteX7" fmla="*/ 579664 w 1224643"/>
              <a:gd name="connsiteY7" fmla="*/ 938892 h 1600200"/>
              <a:gd name="connsiteX8" fmla="*/ 555171 w 1224643"/>
              <a:gd name="connsiteY8" fmla="*/ 1575707 h 1600200"/>
              <a:gd name="connsiteX9" fmla="*/ 48986 w 1224643"/>
              <a:gd name="connsiteY9" fmla="*/ 1428750 h 1600200"/>
              <a:gd name="connsiteX10" fmla="*/ 0 w 1224643"/>
              <a:gd name="connsiteY10" fmla="*/ 832757 h 1600200"/>
              <a:gd name="connsiteX11" fmla="*/ 57150 w 1224643"/>
              <a:gd name="connsiteY11" fmla="*/ 465364 h 1600200"/>
              <a:gd name="connsiteX12" fmla="*/ 24493 w 1224643"/>
              <a:gd name="connsiteY12" fmla="*/ 8165 h 1600200"/>
              <a:gd name="connsiteX13" fmla="*/ 996043 w 1224643"/>
              <a:gd name="connsiteY13" fmla="*/ 8164 h 1600200"/>
              <a:gd name="connsiteX14" fmla="*/ 1175658 w 1224643"/>
              <a:gd name="connsiteY14" fmla="*/ 0 h 1600200"/>
              <a:gd name="connsiteX0" fmla="*/ 1159328 w 1281793"/>
              <a:gd name="connsiteY0" fmla="*/ 48985 h 1600200"/>
              <a:gd name="connsiteX1" fmla="*/ 1224643 w 1281793"/>
              <a:gd name="connsiteY1" fmla="*/ 808264 h 1600200"/>
              <a:gd name="connsiteX2" fmla="*/ 1281793 w 1281793"/>
              <a:gd name="connsiteY2" fmla="*/ 865413 h 1600200"/>
              <a:gd name="connsiteX3" fmla="*/ 1183821 w 1281793"/>
              <a:gd name="connsiteY3" fmla="*/ 1502228 h 1600200"/>
              <a:gd name="connsiteX4" fmla="*/ 710293 w 1281793"/>
              <a:gd name="connsiteY4" fmla="*/ 1600200 h 1600200"/>
              <a:gd name="connsiteX5" fmla="*/ 653143 w 1281793"/>
              <a:gd name="connsiteY5" fmla="*/ 1004207 h 1600200"/>
              <a:gd name="connsiteX6" fmla="*/ 636814 w 1281793"/>
              <a:gd name="connsiteY6" fmla="*/ 791935 h 1600200"/>
              <a:gd name="connsiteX7" fmla="*/ 579664 w 1281793"/>
              <a:gd name="connsiteY7" fmla="*/ 938892 h 1600200"/>
              <a:gd name="connsiteX8" fmla="*/ 555171 w 1281793"/>
              <a:gd name="connsiteY8" fmla="*/ 1575707 h 1600200"/>
              <a:gd name="connsiteX9" fmla="*/ 48986 w 1281793"/>
              <a:gd name="connsiteY9" fmla="*/ 1428750 h 1600200"/>
              <a:gd name="connsiteX10" fmla="*/ 0 w 1281793"/>
              <a:gd name="connsiteY10" fmla="*/ 832757 h 1600200"/>
              <a:gd name="connsiteX11" fmla="*/ 57150 w 1281793"/>
              <a:gd name="connsiteY11" fmla="*/ 465364 h 1600200"/>
              <a:gd name="connsiteX12" fmla="*/ 24493 w 1281793"/>
              <a:gd name="connsiteY12" fmla="*/ 8165 h 1600200"/>
              <a:gd name="connsiteX13" fmla="*/ 996043 w 1281793"/>
              <a:gd name="connsiteY13" fmla="*/ 8164 h 1600200"/>
              <a:gd name="connsiteX14" fmla="*/ 1175658 w 1281793"/>
              <a:gd name="connsiteY14" fmla="*/ 0 h 1600200"/>
              <a:gd name="connsiteX0" fmla="*/ 1159328 w 1281793"/>
              <a:gd name="connsiteY0" fmla="*/ 48985 h 1600200"/>
              <a:gd name="connsiteX1" fmla="*/ 1265464 w 1281793"/>
              <a:gd name="connsiteY1" fmla="*/ 791935 h 1600200"/>
              <a:gd name="connsiteX2" fmla="*/ 1281793 w 1281793"/>
              <a:gd name="connsiteY2" fmla="*/ 865413 h 1600200"/>
              <a:gd name="connsiteX3" fmla="*/ 1183821 w 1281793"/>
              <a:gd name="connsiteY3" fmla="*/ 1502228 h 1600200"/>
              <a:gd name="connsiteX4" fmla="*/ 710293 w 1281793"/>
              <a:gd name="connsiteY4" fmla="*/ 1600200 h 1600200"/>
              <a:gd name="connsiteX5" fmla="*/ 653143 w 1281793"/>
              <a:gd name="connsiteY5" fmla="*/ 1004207 h 1600200"/>
              <a:gd name="connsiteX6" fmla="*/ 636814 w 1281793"/>
              <a:gd name="connsiteY6" fmla="*/ 791935 h 1600200"/>
              <a:gd name="connsiteX7" fmla="*/ 579664 w 1281793"/>
              <a:gd name="connsiteY7" fmla="*/ 938892 h 1600200"/>
              <a:gd name="connsiteX8" fmla="*/ 555171 w 1281793"/>
              <a:gd name="connsiteY8" fmla="*/ 1575707 h 1600200"/>
              <a:gd name="connsiteX9" fmla="*/ 48986 w 1281793"/>
              <a:gd name="connsiteY9" fmla="*/ 1428750 h 1600200"/>
              <a:gd name="connsiteX10" fmla="*/ 0 w 1281793"/>
              <a:gd name="connsiteY10" fmla="*/ 832757 h 1600200"/>
              <a:gd name="connsiteX11" fmla="*/ 57150 w 1281793"/>
              <a:gd name="connsiteY11" fmla="*/ 465364 h 1600200"/>
              <a:gd name="connsiteX12" fmla="*/ 24493 w 1281793"/>
              <a:gd name="connsiteY12" fmla="*/ 8165 h 1600200"/>
              <a:gd name="connsiteX13" fmla="*/ 996043 w 1281793"/>
              <a:gd name="connsiteY13" fmla="*/ 8164 h 1600200"/>
              <a:gd name="connsiteX14" fmla="*/ 1175658 w 1281793"/>
              <a:gd name="connsiteY14" fmla="*/ 0 h 1600200"/>
              <a:gd name="connsiteX0" fmla="*/ 1175657 w 1298122"/>
              <a:gd name="connsiteY0" fmla="*/ 48985 h 1600200"/>
              <a:gd name="connsiteX1" fmla="*/ 1281793 w 1298122"/>
              <a:gd name="connsiteY1" fmla="*/ 791935 h 1600200"/>
              <a:gd name="connsiteX2" fmla="*/ 1298122 w 1298122"/>
              <a:gd name="connsiteY2" fmla="*/ 865413 h 1600200"/>
              <a:gd name="connsiteX3" fmla="*/ 1200150 w 1298122"/>
              <a:gd name="connsiteY3" fmla="*/ 1502228 h 1600200"/>
              <a:gd name="connsiteX4" fmla="*/ 726622 w 1298122"/>
              <a:gd name="connsiteY4" fmla="*/ 1600200 h 1600200"/>
              <a:gd name="connsiteX5" fmla="*/ 669472 w 1298122"/>
              <a:gd name="connsiteY5" fmla="*/ 1004207 h 1600200"/>
              <a:gd name="connsiteX6" fmla="*/ 653143 w 1298122"/>
              <a:gd name="connsiteY6" fmla="*/ 791935 h 1600200"/>
              <a:gd name="connsiteX7" fmla="*/ 595993 w 1298122"/>
              <a:gd name="connsiteY7" fmla="*/ 938892 h 1600200"/>
              <a:gd name="connsiteX8" fmla="*/ 571500 w 1298122"/>
              <a:gd name="connsiteY8" fmla="*/ 1575707 h 1600200"/>
              <a:gd name="connsiteX9" fmla="*/ 65315 w 1298122"/>
              <a:gd name="connsiteY9" fmla="*/ 1428750 h 1600200"/>
              <a:gd name="connsiteX10" fmla="*/ 16329 w 1298122"/>
              <a:gd name="connsiteY10" fmla="*/ 832757 h 1600200"/>
              <a:gd name="connsiteX11" fmla="*/ 0 w 1298122"/>
              <a:gd name="connsiteY11" fmla="*/ 465364 h 1600200"/>
              <a:gd name="connsiteX12" fmla="*/ 40822 w 1298122"/>
              <a:gd name="connsiteY12" fmla="*/ 8165 h 1600200"/>
              <a:gd name="connsiteX13" fmla="*/ 1012372 w 1298122"/>
              <a:gd name="connsiteY13" fmla="*/ 8164 h 1600200"/>
              <a:gd name="connsiteX14" fmla="*/ 1191987 w 1298122"/>
              <a:gd name="connsiteY14" fmla="*/ 0 h 1600200"/>
              <a:gd name="connsiteX0" fmla="*/ 1216478 w 1338943"/>
              <a:gd name="connsiteY0" fmla="*/ 57149 h 1608364"/>
              <a:gd name="connsiteX1" fmla="*/ 1322614 w 1338943"/>
              <a:gd name="connsiteY1" fmla="*/ 800099 h 1608364"/>
              <a:gd name="connsiteX2" fmla="*/ 1338943 w 1338943"/>
              <a:gd name="connsiteY2" fmla="*/ 873577 h 1608364"/>
              <a:gd name="connsiteX3" fmla="*/ 1240971 w 1338943"/>
              <a:gd name="connsiteY3" fmla="*/ 1510392 h 1608364"/>
              <a:gd name="connsiteX4" fmla="*/ 767443 w 1338943"/>
              <a:gd name="connsiteY4" fmla="*/ 1608364 h 1608364"/>
              <a:gd name="connsiteX5" fmla="*/ 710293 w 1338943"/>
              <a:gd name="connsiteY5" fmla="*/ 1012371 h 1608364"/>
              <a:gd name="connsiteX6" fmla="*/ 693964 w 1338943"/>
              <a:gd name="connsiteY6" fmla="*/ 800099 h 1608364"/>
              <a:gd name="connsiteX7" fmla="*/ 636814 w 1338943"/>
              <a:gd name="connsiteY7" fmla="*/ 947056 h 1608364"/>
              <a:gd name="connsiteX8" fmla="*/ 612321 w 1338943"/>
              <a:gd name="connsiteY8" fmla="*/ 1583871 h 1608364"/>
              <a:gd name="connsiteX9" fmla="*/ 106136 w 1338943"/>
              <a:gd name="connsiteY9" fmla="*/ 1436914 h 1608364"/>
              <a:gd name="connsiteX10" fmla="*/ 57150 w 1338943"/>
              <a:gd name="connsiteY10" fmla="*/ 840921 h 1608364"/>
              <a:gd name="connsiteX11" fmla="*/ 40821 w 1338943"/>
              <a:gd name="connsiteY11" fmla="*/ 473528 h 1608364"/>
              <a:gd name="connsiteX12" fmla="*/ 0 w 1338943"/>
              <a:gd name="connsiteY12" fmla="*/ 0 h 1608364"/>
              <a:gd name="connsiteX13" fmla="*/ 1053193 w 1338943"/>
              <a:gd name="connsiteY13" fmla="*/ 16328 h 1608364"/>
              <a:gd name="connsiteX14" fmla="*/ 1232808 w 1338943"/>
              <a:gd name="connsiteY14" fmla="*/ 8164 h 1608364"/>
              <a:gd name="connsiteX0" fmla="*/ 1216478 w 1338943"/>
              <a:gd name="connsiteY0" fmla="*/ 57149 h 1608364"/>
              <a:gd name="connsiteX1" fmla="*/ 1322614 w 1338943"/>
              <a:gd name="connsiteY1" fmla="*/ 800099 h 1608364"/>
              <a:gd name="connsiteX2" fmla="*/ 1338943 w 1338943"/>
              <a:gd name="connsiteY2" fmla="*/ 873577 h 1608364"/>
              <a:gd name="connsiteX3" fmla="*/ 1240971 w 1338943"/>
              <a:gd name="connsiteY3" fmla="*/ 1510392 h 1608364"/>
              <a:gd name="connsiteX4" fmla="*/ 767443 w 1338943"/>
              <a:gd name="connsiteY4" fmla="*/ 1608364 h 1608364"/>
              <a:gd name="connsiteX5" fmla="*/ 710293 w 1338943"/>
              <a:gd name="connsiteY5" fmla="*/ 1012371 h 1608364"/>
              <a:gd name="connsiteX6" fmla="*/ 693964 w 1338943"/>
              <a:gd name="connsiteY6" fmla="*/ 800099 h 1608364"/>
              <a:gd name="connsiteX7" fmla="*/ 636814 w 1338943"/>
              <a:gd name="connsiteY7" fmla="*/ 947056 h 1608364"/>
              <a:gd name="connsiteX8" fmla="*/ 612321 w 1338943"/>
              <a:gd name="connsiteY8" fmla="*/ 1583871 h 1608364"/>
              <a:gd name="connsiteX9" fmla="*/ 106136 w 1338943"/>
              <a:gd name="connsiteY9" fmla="*/ 1436914 h 1608364"/>
              <a:gd name="connsiteX10" fmla="*/ 57150 w 1338943"/>
              <a:gd name="connsiteY10" fmla="*/ 840921 h 1608364"/>
              <a:gd name="connsiteX11" fmla="*/ 40821 w 1338943"/>
              <a:gd name="connsiteY11" fmla="*/ 473528 h 1608364"/>
              <a:gd name="connsiteX12" fmla="*/ 0 w 1338943"/>
              <a:gd name="connsiteY12" fmla="*/ 0 h 1608364"/>
              <a:gd name="connsiteX13" fmla="*/ 1053193 w 1338943"/>
              <a:gd name="connsiteY13" fmla="*/ 16328 h 1608364"/>
              <a:gd name="connsiteX14" fmla="*/ 1281794 w 1338943"/>
              <a:gd name="connsiteY14" fmla="*/ 8164 h 1608364"/>
              <a:gd name="connsiteX0" fmla="*/ 1306285 w 1338943"/>
              <a:gd name="connsiteY0" fmla="*/ 0 h 1608365"/>
              <a:gd name="connsiteX1" fmla="*/ 1322614 w 1338943"/>
              <a:gd name="connsiteY1" fmla="*/ 800100 h 1608365"/>
              <a:gd name="connsiteX2" fmla="*/ 1338943 w 1338943"/>
              <a:gd name="connsiteY2" fmla="*/ 873578 h 1608365"/>
              <a:gd name="connsiteX3" fmla="*/ 1240971 w 1338943"/>
              <a:gd name="connsiteY3" fmla="*/ 1510393 h 1608365"/>
              <a:gd name="connsiteX4" fmla="*/ 767443 w 1338943"/>
              <a:gd name="connsiteY4" fmla="*/ 1608365 h 1608365"/>
              <a:gd name="connsiteX5" fmla="*/ 710293 w 1338943"/>
              <a:gd name="connsiteY5" fmla="*/ 1012372 h 1608365"/>
              <a:gd name="connsiteX6" fmla="*/ 693964 w 1338943"/>
              <a:gd name="connsiteY6" fmla="*/ 800100 h 1608365"/>
              <a:gd name="connsiteX7" fmla="*/ 636814 w 1338943"/>
              <a:gd name="connsiteY7" fmla="*/ 947057 h 1608365"/>
              <a:gd name="connsiteX8" fmla="*/ 612321 w 1338943"/>
              <a:gd name="connsiteY8" fmla="*/ 1583872 h 1608365"/>
              <a:gd name="connsiteX9" fmla="*/ 106136 w 1338943"/>
              <a:gd name="connsiteY9" fmla="*/ 1436915 h 1608365"/>
              <a:gd name="connsiteX10" fmla="*/ 57150 w 1338943"/>
              <a:gd name="connsiteY10" fmla="*/ 840922 h 1608365"/>
              <a:gd name="connsiteX11" fmla="*/ 40821 w 1338943"/>
              <a:gd name="connsiteY11" fmla="*/ 473529 h 1608365"/>
              <a:gd name="connsiteX12" fmla="*/ 0 w 1338943"/>
              <a:gd name="connsiteY12" fmla="*/ 1 h 1608365"/>
              <a:gd name="connsiteX13" fmla="*/ 1053193 w 1338943"/>
              <a:gd name="connsiteY13" fmla="*/ 16329 h 1608365"/>
              <a:gd name="connsiteX14" fmla="*/ 1281794 w 1338943"/>
              <a:gd name="connsiteY14" fmla="*/ 8165 h 1608365"/>
              <a:gd name="connsiteX0" fmla="*/ 1306285 w 1379765"/>
              <a:gd name="connsiteY0" fmla="*/ 0 h 1608365"/>
              <a:gd name="connsiteX1" fmla="*/ 1322614 w 1379765"/>
              <a:gd name="connsiteY1" fmla="*/ 800100 h 1608365"/>
              <a:gd name="connsiteX2" fmla="*/ 1338943 w 1379765"/>
              <a:gd name="connsiteY2" fmla="*/ 873578 h 1608365"/>
              <a:gd name="connsiteX3" fmla="*/ 1240971 w 1379765"/>
              <a:gd name="connsiteY3" fmla="*/ 1510393 h 1608365"/>
              <a:gd name="connsiteX4" fmla="*/ 767443 w 1379765"/>
              <a:gd name="connsiteY4" fmla="*/ 1608365 h 1608365"/>
              <a:gd name="connsiteX5" fmla="*/ 710293 w 1379765"/>
              <a:gd name="connsiteY5" fmla="*/ 1012372 h 1608365"/>
              <a:gd name="connsiteX6" fmla="*/ 693964 w 1379765"/>
              <a:gd name="connsiteY6" fmla="*/ 800100 h 1608365"/>
              <a:gd name="connsiteX7" fmla="*/ 636814 w 1379765"/>
              <a:gd name="connsiteY7" fmla="*/ 947057 h 1608365"/>
              <a:gd name="connsiteX8" fmla="*/ 612321 w 1379765"/>
              <a:gd name="connsiteY8" fmla="*/ 1583872 h 1608365"/>
              <a:gd name="connsiteX9" fmla="*/ 106136 w 1379765"/>
              <a:gd name="connsiteY9" fmla="*/ 1436915 h 1608365"/>
              <a:gd name="connsiteX10" fmla="*/ 57150 w 1379765"/>
              <a:gd name="connsiteY10" fmla="*/ 840922 h 1608365"/>
              <a:gd name="connsiteX11" fmla="*/ 40821 w 1379765"/>
              <a:gd name="connsiteY11" fmla="*/ 473529 h 1608365"/>
              <a:gd name="connsiteX12" fmla="*/ 0 w 1379765"/>
              <a:gd name="connsiteY12" fmla="*/ 1 h 1608365"/>
              <a:gd name="connsiteX13" fmla="*/ 1053193 w 1379765"/>
              <a:gd name="connsiteY13" fmla="*/ 16329 h 1608365"/>
              <a:gd name="connsiteX14" fmla="*/ 1379765 w 1379765"/>
              <a:gd name="connsiteY14" fmla="*/ 81644 h 1608365"/>
              <a:gd name="connsiteX0" fmla="*/ 1412421 w 1412421"/>
              <a:gd name="connsiteY0" fmla="*/ 73477 h 1608364"/>
              <a:gd name="connsiteX1" fmla="*/ 1322614 w 1412421"/>
              <a:gd name="connsiteY1" fmla="*/ 800099 h 1608364"/>
              <a:gd name="connsiteX2" fmla="*/ 1338943 w 1412421"/>
              <a:gd name="connsiteY2" fmla="*/ 873577 h 1608364"/>
              <a:gd name="connsiteX3" fmla="*/ 1240971 w 1412421"/>
              <a:gd name="connsiteY3" fmla="*/ 1510392 h 1608364"/>
              <a:gd name="connsiteX4" fmla="*/ 767443 w 1412421"/>
              <a:gd name="connsiteY4" fmla="*/ 1608364 h 1608364"/>
              <a:gd name="connsiteX5" fmla="*/ 710293 w 1412421"/>
              <a:gd name="connsiteY5" fmla="*/ 1012371 h 1608364"/>
              <a:gd name="connsiteX6" fmla="*/ 693964 w 1412421"/>
              <a:gd name="connsiteY6" fmla="*/ 800099 h 1608364"/>
              <a:gd name="connsiteX7" fmla="*/ 636814 w 1412421"/>
              <a:gd name="connsiteY7" fmla="*/ 947056 h 1608364"/>
              <a:gd name="connsiteX8" fmla="*/ 612321 w 1412421"/>
              <a:gd name="connsiteY8" fmla="*/ 1583871 h 1608364"/>
              <a:gd name="connsiteX9" fmla="*/ 106136 w 1412421"/>
              <a:gd name="connsiteY9" fmla="*/ 1436914 h 1608364"/>
              <a:gd name="connsiteX10" fmla="*/ 57150 w 1412421"/>
              <a:gd name="connsiteY10" fmla="*/ 840921 h 1608364"/>
              <a:gd name="connsiteX11" fmla="*/ 40821 w 1412421"/>
              <a:gd name="connsiteY11" fmla="*/ 473528 h 1608364"/>
              <a:gd name="connsiteX12" fmla="*/ 0 w 1412421"/>
              <a:gd name="connsiteY12" fmla="*/ 0 h 1608364"/>
              <a:gd name="connsiteX13" fmla="*/ 1053193 w 1412421"/>
              <a:gd name="connsiteY13" fmla="*/ 16328 h 1608364"/>
              <a:gd name="connsiteX14" fmla="*/ 1379765 w 1412421"/>
              <a:gd name="connsiteY14" fmla="*/ 81643 h 1608364"/>
              <a:gd name="connsiteX0" fmla="*/ 1477735 w 1477735"/>
              <a:gd name="connsiteY0" fmla="*/ 57149 h 1592036"/>
              <a:gd name="connsiteX1" fmla="*/ 1387928 w 1477735"/>
              <a:gd name="connsiteY1" fmla="*/ 783771 h 1592036"/>
              <a:gd name="connsiteX2" fmla="*/ 1404257 w 1477735"/>
              <a:gd name="connsiteY2" fmla="*/ 857249 h 1592036"/>
              <a:gd name="connsiteX3" fmla="*/ 1306285 w 1477735"/>
              <a:gd name="connsiteY3" fmla="*/ 1494064 h 1592036"/>
              <a:gd name="connsiteX4" fmla="*/ 832757 w 1477735"/>
              <a:gd name="connsiteY4" fmla="*/ 1592036 h 1592036"/>
              <a:gd name="connsiteX5" fmla="*/ 775607 w 1477735"/>
              <a:gd name="connsiteY5" fmla="*/ 996043 h 1592036"/>
              <a:gd name="connsiteX6" fmla="*/ 759278 w 1477735"/>
              <a:gd name="connsiteY6" fmla="*/ 783771 h 1592036"/>
              <a:gd name="connsiteX7" fmla="*/ 702128 w 1477735"/>
              <a:gd name="connsiteY7" fmla="*/ 930728 h 1592036"/>
              <a:gd name="connsiteX8" fmla="*/ 677635 w 1477735"/>
              <a:gd name="connsiteY8" fmla="*/ 1567543 h 1592036"/>
              <a:gd name="connsiteX9" fmla="*/ 171450 w 1477735"/>
              <a:gd name="connsiteY9" fmla="*/ 1420586 h 1592036"/>
              <a:gd name="connsiteX10" fmla="*/ 122464 w 1477735"/>
              <a:gd name="connsiteY10" fmla="*/ 824593 h 1592036"/>
              <a:gd name="connsiteX11" fmla="*/ 106135 w 1477735"/>
              <a:gd name="connsiteY11" fmla="*/ 457200 h 1592036"/>
              <a:gd name="connsiteX12" fmla="*/ 0 w 1477735"/>
              <a:gd name="connsiteY12" fmla="*/ 65315 h 1592036"/>
              <a:gd name="connsiteX13" fmla="*/ 1118507 w 1477735"/>
              <a:gd name="connsiteY13" fmla="*/ 0 h 1592036"/>
              <a:gd name="connsiteX14" fmla="*/ 1445079 w 1477735"/>
              <a:gd name="connsiteY14" fmla="*/ 65315 h 1592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77735" h="1592036">
                <a:moveTo>
                  <a:pt x="1477735" y="57149"/>
                </a:moveTo>
                <a:lnTo>
                  <a:pt x="1387928" y="783771"/>
                </a:lnTo>
                <a:lnTo>
                  <a:pt x="1404257" y="857249"/>
                </a:lnTo>
                <a:lnTo>
                  <a:pt x="1306285" y="1494064"/>
                </a:lnTo>
                <a:lnTo>
                  <a:pt x="832757" y="1592036"/>
                </a:lnTo>
                <a:lnTo>
                  <a:pt x="775607" y="996043"/>
                </a:lnTo>
                <a:lnTo>
                  <a:pt x="759278" y="783771"/>
                </a:lnTo>
                <a:lnTo>
                  <a:pt x="702128" y="930728"/>
                </a:lnTo>
                <a:lnTo>
                  <a:pt x="677635" y="1567543"/>
                </a:lnTo>
                <a:lnTo>
                  <a:pt x="171450" y="1420586"/>
                </a:lnTo>
                <a:lnTo>
                  <a:pt x="122464" y="824593"/>
                </a:lnTo>
                <a:lnTo>
                  <a:pt x="106135" y="457200"/>
                </a:lnTo>
                <a:lnTo>
                  <a:pt x="0" y="65315"/>
                </a:lnTo>
                <a:lnTo>
                  <a:pt x="1118507" y="0"/>
                </a:lnTo>
                <a:lnTo>
                  <a:pt x="1445079" y="65315"/>
                </a:lnTo>
              </a:path>
            </a:pathLst>
          </a:custGeom>
          <a:solidFill>
            <a:schemeClr val="accent5">
              <a:lumMod val="75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3580760" y="1595508"/>
            <a:ext cx="3053136" cy="2393219"/>
          </a:xfrm>
          <a:custGeom>
            <a:avLst/>
            <a:gdLst>
              <a:gd name="connsiteX0" fmla="*/ 970961 w 2271860"/>
              <a:gd name="connsiteY0" fmla="*/ 141402 h 2130457"/>
              <a:gd name="connsiteX1" fmla="*/ 1206631 w 2271860"/>
              <a:gd name="connsiteY1" fmla="*/ 292231 h 2130457"/>
              <a:gd name="connsiteX2" fmla="*/ 1385740 w 2271860"/>
              <a:gd name="connsiteY2" fmla="*/ 150828 h 2130457"/>
              <a:gd name="connsiteX3" fmla="*/ 1649691 w 2271860"/>
              <a:gd name="connsiteY3" fmla="*/ 84841 h 2130457"/>
              <a:gd name="connsiteX4" fmla="*/ 2271860 w 2271860"/>
              <a:gd name="connsiteY4" fmla="*/ 763571 h 2130457"/>
              <a:gd name="connsiteX5" fmla="*/ 1923068 w 2271860"/>
              <a:gd name="connsiteY5" fmla="*/ 1216057 h 2130457"/>
              <a:gd name="connsiteX6" fmla="*/ 1668544 w 2271860"/>
              <a:gd name="connsiteY6" fmla="*/ 1131216 h 2130457"/>
              <a:gd name="connsiteX7" fmla="*/ 1828800 w 2271860"/>
              <a:gd name="connsiteY7" fmla="*/ 2036189 h 2130457"/>
              <a:gd name="connsiteX8" fmla="*/ 537328 w 2271860"/>
              <a:gd name="connsiteY8" fmla="*/ 2130457 h 2130457"/>
              <a:gd name="connsiteX9" fmla="*/ 707010 w 2271860"/>
              <a:gd name="connsiteY9" fmla="*/ 1150070 h 2130457"/>
              <a:gd name="connsiteX10" fmla="*/ 593889 w 2271860"/>
              <a:gd name="connsiteY10" fmla="*/ 1187777 h 2130457"/>
              <a:gd name="connsiteX11" fmla="*/ 0 w 2271860"/>
              <a:gd name="connsiteY11" fmla="*/ 1036948 h 2130457"/>
              <a:gd name="connsiteX12" fmla="*/ 122549 w 2271860"/>
              <a:gd name="connsiteY12" fmla="*/ 631595 h 2130457"/>
              <a:gd name="connsiteX13" fmla="*/ 358219 w 2271860"/>
              <a:gd name="connsiteY13" fmla="*/ 216816 h 2130457"/>
              <a:gd name="connsiteX14" fmla="*/ 725864 w 2271860"/>
              <a:gd name="connsiteY14" fmla="*/ 0 h 2130457"/>
              <a:gd name="connsiteX15" fmla="*/ 1112363 w 2271860"/>
              <a:gd name="connsiteY15" fmla="*/ 94268 h 2130457"/>
              <a:gd name="connsiteX0" fmla="*/ 970961 w 2271860"/>
              <a:gd name="connsiteY0" fmla="*/ 141402 h 2130457"/>
              <a:gd name="connsiteX1" fmla="*/ 1206631 w 2271860"/>
              <a:gd name="connsiteY1" fmla="*/ 292231 h 2130457"/>
              <a:gd name="connsiteX2" fmla="*/ 1385740 w 2271860"/>
              <a:gd name="connsiteY2" fmla="*/ 150828 h 2130457"/>
              <a:gd name="connsiteX3" fmla="*/ 1706251 w 2271860"/>
              <a:gd name="connsiteY3" fmla="*/ 28281 h 2130457"/>
              <a:gd name="connsiteX4" fmla="*/ 2271860 w 2271860"/>
              <a:gd name="connsiteY4" fmla="*/ 763571 h 2130457"/>
              <a:gd name="connsiteX5" fmla="*/ 1923068 w 2271860"/>
              <a:gd name="connsiteY5" fmla="*/ 1216057 h 2130457"/>
              <a:gd name="connsiteX6" fmla="*/ 1668544 w 2271860"/>
              <a:gd name="connsiteY6" fmla="*/ 1131216 h 2130457"/>
              <a:gd name="connsiteX7" fmla="*/ 1828800 w 2271860"/>
              <a:gd name="connsiteY7" fmla="*/ 2036189 h 2130457"/>
              <a:gd name="connsiteX8" fmla="*/ 537328 w 2271860"/>
              <a:gd name="connsiteY8" fmla="*/ 2130457 h 2130457"/>
              <a:gd name="connsiteX9" fmla="*/ 707010 w 2271860"/>
              <a:gd name="connsiteY9" fmla="*/ 1150070 h 2130457"/>
              <a:gd name="connsiteX10" fmla="*/ 593889 w 2271860"/>
              <a:gd name="connsiteY10" fmla="*/ 1187777 h 2130457"/>
              <a:gd name="connsiteX11" fmla="*/ 0 w 2271860"/>
              <a:gd name="connsiteY11" fmla="*/ 1036948 h 2130457"/>
              <a:gd name="connsiteX12" fmla="*/ 122549 w 2271860"/>
              <a:gd name="connsiteY12" fmla="*/ 631595 h 2130457"/>
              <a:gd name="connsiteX13" fmla="*/ 358219 w 2271860"/>
              <a:gd name="connsiteY13" fmla="*/ 216816 h 2130457"/>
              <a:gd name="connsiteX14" fmla="*/ 725864 w 2271860"/>
              <a:gd name="connsiteY14" fmla="*/ 0 h 2130457"/>
              <a:gd name="connsiteX15" fmla="*/ 1112363 w 2271860"/>
              <a:gd name="connsiteY15" fmla="*/ 94268 h 2130457"/>
              <a:gd name="connsiteX0" fmla="*/ 970961 w 2271860"/>
              <a:gd name="connsiteY0" fmla="*/ 141402 h 2130457"/>
              <a:gd name="connsiteX1" fmla="*/ 1206631 w 2271860"/>
              <a:gd name="connsiteY1" fmla="*/ 292231 h 2130457"/>
              <a:gd name="connsiteX2" fmla="*/ 1385740 w 2271860"/>
              <a:gd name="connsiteY2" fmla="*/ 150828 h 2130457"/>
              <a:gd name="connsiteX3" fmla="*/ 1706251 w 2271860"/>
              <a:gd name="connsiteY3" fmla="*/ 28281 h 2130457"/>
              <a:gd name="connsiteX4" fmla="*/ 2271860 w 2271860"/>
              <a:gd name="connsiteY4" fmla="*/ 763571 h 2130457"/>
              <a:gd name="connsiteX5" fmla="*/ 1923068 w 2271860"/>
              <a:gd name="connsiteY5" fmla="*/ 1216057 h 2130457"/>
              <a:gd name="connsiteX6" fmla="*/ 1668544 w 2271860"/>
              <a:gd name="connsiteY6" fmla="*/ 1131216 h 2130457"/>
              <a:gd name="connsiteX7" fmla="*/ 1828800 w 2271860"/>
              <a:gd name="connsiteY7" fmla="*/ 2036189 h 2130457"/>
              <a:gd name="connsiteX8" fmla="*/ 537328 w 2271860"/>
              <a:gd name="connsiteY8" fmla="*/ 2130457 h 2130457"/>
              <a:gd name="connsiteX9" fmla="*/ 707010 w 2271860"/>
              <a:gd name="connsiteY9" fmla="*/ 1150070 h 2130457"/>
              <a:gd name="connsiteX10" fmla="*/ 593889 w 2271860"/>
              <a:gd name="connsiteY10" fmla="*/ 1187777 h 2130457"/>
              <a:gd name="connsiteX11" fmla="*/ 0 w 2271860"/>
              <a:gd name="connsiteY11" fmla="*/ 1036948 h 2130457"/>
              <a:gd name="connsiteX12" fmla="*/ 122549 w 2271860"/>
              <a:gd name="connsiteY12" fmla="*/ 631595 h 2130457"/>
              <a:gd name="connsiteX13" fmla="*/ 358219 w 2271860"/>
              <a:gd name="connsiteY13" fmla="*/ 216816 h 2130457"/>
              <a:gd name="connsiteX14" fmla="*/ 725864 w 2271860"/>
              <a:gd name="connsiteY14" fmla="*/ 0 h 2130457"/>
              <a:gd name="connsiteX15" fmla="*/ 1112363 w 2271860"/>
              <a:gd name="connsiteY15" fmla="*/ 94268 h 2130457"/>
              <a:gd name="connsiteX0" fmla="*/ 970961 w 2271860"/>
              <a:gd name="connsiteY0" fmla="*/ 141402 h 2130457"/>
              <a:gd name="connsiteX1" fmla="*/ 1206631 w 2271860"/>
              <a:gd name="connsiteY1" fmla="*/ 292231 h 2130457"/>
              <a:gd name="connsiteX2" fmla="*/ 1385740 w 2271860"/>
              <a:gd name="connsiteY2" fmla="*/ 150828 h 2130457"/>
              <a:gd name="connsiteX3" fmla="*/ 1706251 w 2271860"/>
              <a:gd name="connsiteY3" fmla="*/ 28281 h 2130457"/>
              <a:gd name="connsiteX4" fmla="*/ 2271860 w 2271860"/>
              <a:gd name="connsiteY4" fmla="*/ 763571 h 2130457"/>
              <a:gd name="connsiteX5" fmla="*/ 1923068 w 2271860"/>
              <a:gd name="connsiteY5" fmla="*/ 1216057 h 2130457"/>
              <a:gd name="connsiteX6" fmla="*/ 1668544 w 2271860"/>
              <a:gd name="connsiteY6" fmla="*/ 1131216 h 2130457"/>
              <a:gd name="connsiteX7" fmla="*/ 1828800 w 2271860"/>
              <a:gd name="connsiteY7" fmla="*/ 2036189 h 2130457"/>
              <a:gd name="connsiteX8" fmla="*/ 537328 w 2271860"/>
              <a:gd name="connsiteY8" fmla="*/ 2130457 h 2130457"/>
              <a:gd name="connsiteX9" fmla="*/ 707010 w 2271860"/>
              <a:gd name="connsiteY9" fmla="*/ 1150070 h 2130457"/>
              <a:gd name="connsiteX10" fmla="*/ 593889 w 2271860"/>
              <a:gd name="connsiteY10" fmla="*/ 1187777 h 2130457"/>
              <a:gd name="connsiteX11" fmla="*/ 0 w 2271860"/>
              <a:gd name="connsiteY11" fmla="*/ 1036948 h 2130457"/>
              <a:gd name="connsiteX12" fmla="*/ 122549 w 2271860"/>
              <a:gd name="connsiteY12" fmla="*/ 631595 h 2130457"/>
              <a:gd name="connsiteX13" fmla="*/ 358219 w 2271860"/>
              <a:gd name="connsiteY13" fmla="*/ 216816 h 2130457"/>
              <a:gd name="connsiteX14" fmla="*/ 725864 w 2271860"/>
              <a:gd name="connsiteY14" fmla="*/ 0 h 2130457"/>
              <a:gd name="connsiteX15" fmla="*/ 1112363 w 2271860"/>
              <a:gd name="connsiteY15" fmla="*/ 94268 h 2130457"/>
              <a:gd name="connsiteX0" fmla="*/ 970961 w 2271860"/>
              <a:gd name="connsiteY0" fmla="*/ 141402 h 2130457"/>
              <a:gd name="connsiteX1" fmla="*/ 1206631 w 2271860"/>
              <a:gd name="connsiteY1" fmla="*/ 292231 h 2130457"/>
              <a:gd name="connsiteX2" fmla="*/ 1385740 w 2271860"/>
              <a:gd name="connsiteY2" fmla="*/ 150828 h 2130457"/>
              <a:gd name="connsiteX3" fmla="*/ 1706251 w 2271860"/>
              <a:gd name="connsiteY3" fmla="*/ 28281 h 2130457"/>
              <a:gd name="connsiteX4" fmla="*/ 2271860 w 2271860"/>
              <a:gd name="connsiteY4" fmla="*/ 763571 h 2130457"/>
              <a:gd name="connsiteX5" fmla="*/ 1923068 w 2271860"/>
              <a:gd name="connsiteY5" fmla="*/ 1216057 h 2130457"/>
              <a:gd name="connsiteX6" fmla="*/ 1668544 w 2271860"/>
              <a:gd name="connsiteY6" fmla="*/ 1131216 h 2130457"/>
              <a:gd name="connsiteX7" fmla="*/ 1828800 w 2271860"/>
              <a:gd name="connsiteY7" fmla="*/ 2036189 h 2130457"/>
              <a:gd name="connsiteX8" fmla="*/ 537328 w 2271860"/>
              <a:gd name="connsiteY8" fmla="*/ 2130457 h 2130457"/>
              <a:gd name="connsiteX9" fmla="*/ 707010 w 2271860"/>
              <a:gd name="connsiteY9" fmla="*/ 1150070 h 2130457"/>
              <a:gd name="connsiteX10" fmla="*/ 593889 w 2271860"/>
              <a:gd name="connsiteY10" fmla="*/ 1187777 h 2130457"/>
              <a:gd name="connsiteX11" fmla="*/ 0 w 2271860"/>
              <a:gd name="connsiteY11" fmla="*/ 1036948 h 2130457"/>
              <a:gd name="connsiteX12" fmla="*/ 122549 w 2271860"/>
              <a:gd name="connsiteY12" fmla="*/ 631595 h 2130457"/>
              <a:gd name="connsiteX13" fmla="*/ 358219 w 2271860"/>
              <a:gd name="connsiteY13" fmla="*/ 216816 h 2130457"/>
              <a:gd name="connsiteX14" fmla="*/ 725864 w 2271860"/>
              <a:gd name="connsiteY14" fmla="*/ 0 h 2130457"/>
              <a:gd name="connsiteX15" fmla="*/ 980388 w 2271860"/>
              <a:gd name="connsiteY15" fmla="*/ 94268 h 2130457"/>
              <a:gd name="connsiteX0" fmla="*/ 970961 w 2271860"/>
              <a:gd name="connsiteY0" fmla="*/ 141402 h 2130457"/>
              <a:gd name="connsiteX1" fmla="*/ 1197204 w 2271860"/>
              <a:gd name="connsiteY1" fmla="*/ 235670 h 2130457"/>
              <a:gd name="connsiteX2" fmla="*/ 1385740 w 2271860"/>
              <a:gd name="connsiteY2" fmla="*/ 150828 h 2130457"/>
              <a:gd name="connsiteX3" fmla="*/ 1706251 w 2271860"/>
              <a:gd name="connsiteY3" fmla="*/ 28281 h 2130457"/>
              <a:gd name="connsiteX4" fmla="*/ 2271860 w 2271860"/>
              <a:gd name="connsiteY4" fmla="*/ 763571 h 2130457"/>
              <a:gd name="connsiteX5" fmla="*/ 1923068 w 2271860"/>
              <a:gd name="connsiteY5" fmla="*/ 1216057 h 2130457"/>
              <a:gd name="connsiteX6" fmla="*/ 1668544 w 2271860"/>
              <a:gd name="connsiteY6" fmla="*/ 1131216 h 2130457"/>
              <a:gd name="connsiteX7" fmla="*/ 1828800 w 2271860"/>
              <a:gd name="connsiteY7" fmla="*/ 2036189 h 2130457"/>
              <a:gd name="connsiteX8" fmla="*/ 537328 w 2271860"/>
              <a:gd name="connsiteY8" fmla="*/ 2130457 h 2130457"/>
              <a:gd name="connsiteX9" fmla="*/ 707010 w 2271860"/>
              <a:gd name="connsiteY9" fmla="*/ 1150070 h 2130457"/>
              <a:gd name="connsiteX10" fmla="*/ 593889 w 2271860"/>
              <a:gd name="connsiteY10" fmla="*/ 1187777 h 2130457"/>
              <a:gd name="connsiteX11" fmla="*/ 0 w 2271860"/>
              <a:gd name="connsiteY11" fmla="*/ 1036948 h 2130457"/>
              <a:gd name="connsiteX12" fmla="*/ 122549 w 2271860"/>
              <a:gd name="connsiteY12" fmla="*/ 631595 h 2130457"/>
              <a:gd name="connsiteX13" fmla="*/ 358219 w 2271860"/>
              <a:gd name="connsiteY13" fmla="*/ 216816 h 2130457"/>
              <a:gd name="connsiteX14" fmla="*/ 725864 w 2271860"/>
              <a:gd name="connsiteY14" fmla="*/ 0 h 2130457"/>
              <a:gd name="connsiteX15" fmla="*/ 980388 w 2271860"/>
              <a:gd name="connsiteY15" fmla="*/ 94268 h 2130457"/>
              <a:gd name="connsiteX0" fmla="*/ 970961 w 2271860"/>
              <a:gd name="connsiteY0" fmla="*/ 141402 h 2130457"/>
              <a:gd name="connsiteX1" fmla="*/ 1112363 w 2271860"/>
              <a:gd name="connsiteY1" fmla="*/ 179109 h 2130457"/>
              <a:gd name="connsiteX2" fmla="*/ 1385740 w 2271860"/>
              <a:gd name="connsiteY2" fmla="*/ 150828 h 2130457"/>
              <a:gd name="connsiteX3" fmla="*/ 1706251 w 2271860"/>
              <a:gd name="connsiteY3" fmla="*/ 28281 h 2130457"/>
              <a:gd name="connsiteX4" fmla="*/ 2271860 w 2271860"/>
              <a:gd name="connsiteY4" fmla="*/ 763571 h 2130457"/>
              <a:gd name="connsiteX5" fmla="*/ 1923068 w 2271860"/>
              <a:gd name="connsiteY5" fmla="*/ 1216057 h 2130457"/>
              <a:gd name="connsiteX6" fmla="*/ 1668544 w 2271860"/>
              <a:gd name="connsiteY6" fmla="*/ 1131216 h 2130457"/>
              <a:gd name="connsiteX7" fmla="*/ 1828800 w 2271860"/>
              <a:gd name="connsiteY7" fmla="*/ 2036189 h 2130457"/>
              <a:gd name="connsiteX8" fmla="*/ 537328 w 2271860"/>
              <a:gd name="connsiteY8" fmla="*/ 2130457 h 2130457"/>
              <a:gd name="connsiteX9" fmla="*/ 707010 w 2271860"/>
              <a:gd name="connsiteY9" fmla="*/ 1150070 h 2130457"/>
              <a:gd name="connsiteX10" fmla="*/ 593889 w 2271860"/>
              <a:gd name="connsiteY10" fmla="*/ 1187777 h 2130457"/>
              <a:gd name="connsiteX11" fmla="*/ 0 w 2271860"/>
              <a:gd name="connsiteY11" fmla="*/ 1036948 h 2130457"/>
              <a:gd name="connsiteX12" fmla="*/ 122549 w 2271860"/>
              <a:gd name="connsiteY12" fmla="*/ 631595 h 2130457"/>
              <a:gd name="connsiteX13" fmla="*/ 358219 w 2271860"/>
              <a:gd name="connsiteY13" fmla="*/ 216816 h 2130457"/>
              <a:gd name="connsiteX14" fmla="*/ 725864 w 2271860"/>
              <a:gd name="connsiteY14" fmla="*/ 0 h 2130457"/>
              <a:gd name="connsiteX15" fmla="*/ 980388 w 2271860"/>
              <a:gd name="connsiteY15" fmla="*/ 94268 h 2130457"/>
              <a:gd name="connsiteX0" fmla="*/ 970961 w 2271860"/>
              <a:gd name="connsiteY0" fmla="*/ 113121 h 2102176"/>
              <a:gd name="connsiteX1" fmla="*/ 1112363 w 2271860"/>
              <a:gd name="connsiteY1" fmla="*/ 150828 h 2102176"/>
              <a:gd name="connsiteX2" fmla="*/ 1385740 w 2271860"/>
              <a:gd name="connsiteY2" fmla="*/ 122547 h 2102176"/>
              <a:gd name="connsiteX3" fmla="*/ 1706251 w 2271860"/>
              <a:gd name="connsiteY3" fmla="*/ 0 h 2102176"/>
              <a:gd name="connsiteX4" fmla="*/ 2271860 w 2271860"/>
              <a:gd name="connsiteY4" fmla="*/ 735290 h 2102176"/>
              <a:gd name="connsiteX5" fmla="*/ 1923068 w 2271860"/>
              <a:gd name="connsiteY5" fmla="*/ 1187776 h 2102176"/>
              <a:gd name="connsiteX6" fmla="*/ 1668544 w 2271860"/>
              <a:gd name="connsiteY6" fmla="*/ 1102935 h 2102176"/>
              <a:gd name="connsiteX7" fmla="*/ 1828800 w 2271860"/>
              <a:gd name="connsiteY7" fmla="*/ 2007908 h 2102176"/>
              <a:gd name="connsiteX8" fmla="*/ 537328 w 2271860"/>
              <a:gd name="connsiteY8" fmla="*/ 2102176 h 2102176"/>
              <a:gd name="connsiteX9" fmla="*/ 707010 w 2271860"/>
              <a:gd name="connsiteY9" fmla="*/ 1121789 h 2102176"/>
              <a:gd name="connsiteX10" fmla="*/ 593889 w 2271860"/>
              <a:gd name="connsiteY10" fmla="*/ 1159496 h 2102176"/>
              <a:gd name="connsiteX11" fmla="*/ 0 w 2271860"/>
              <a:gd name="connsiteY11" fmla="*/ 1008667 h 2102176"/>
              <a:gd name="connsiteX12" fmla="*/ 122549 w 2271860"/>
              <a:gd name="connsiteY12" fmla="*/ 603314 h 2102176"/>
              <a:gd name="connsiteX13" fmla="*/ 358219 w 2271860"/>
              <a:gd name="connsiteY13" fmla="*/ 188535 h 2102176"/>
              <a:gd name="connsiteX14" fmla="*/ 678730 w 2271860"/>
              <a:gd name="connsiteY14" fmla="*/ 0 h 2102176"/>
              <a:gd name="connsiteX15" fmla="*/ 980388 w 2271860"/>
              <a:gd name="connsiteY15" fmla="*/ 65987 h 2102176"/>
              <a:gd name="connsiteX0" fmla="*/ 970961 w 2271860"/>
              <a:gd name="connsiteY0" fmla="*/ 113121 h 2102176"/>
              <a:gd name="connsiteX1" fmla="*/ 1112363 w 2271860"/>
              <a:gd name="connsiteY1" fmla="*/ 150828 h 2102176"/>
              <a:gd name="connsiteX2" fmla="*/ 1385740 w 2271860"/>
              <a:gd name="connsiteY2" fmla="*/ 122547 h 2102176"/>
              <a:gd name="connsiteX3" fmla="*/ 1706251 w 2271860"/>
              <a:gd name="connsiteY3" fmla="*/ 0 h 2102176"/>
              <a:gd name="connsiteX4" fmla="*/ 2271860 w 2271860"/>
              <a:gd name="connsiteY4" fmla="*/ 735290 h 2102176"/>
              <a:gd name="connsiteX5" fmla="*/ 1923068 w 2271860"/>
              <a:gd name="connsiteY5" fmla="*/ 1187776 h 2102176"/>
              <a:gd name="connsiteX6" fmla="*/ 1668544 w 2271860"/>
              <a:gd name="connsiteY6" fmla="*/ 1102935 h 2102176"/>
              <a:gd name="connsiteX7" fmla="*/ 1828800 w 2271860"/>
              <a:gd name="connsiteY7" fmla="*/ 2007908 h 2102176"/>
              <a:gd name="connsiteX8" fmla="*/ 537328 w 2271860"/>
              <a:gd name="connsiteY8" fmla="*/ 2102176 h 2102176"/>
              <a:gd name="connsiteX9" fmla="*/ 707010 w 2271860"/>
              <a:gd name="connsiteY9" fmla="*/ 1121789 h 2102176"/>
              <a:gd name="connsiteX10" fmla="*/ 593889 w 2271860"/>
              <a:gd name="connsiteY10" fmla="*/ 1159496 h 2102176"/>
              <a:gd name="connsiteX11" fmla="*/ 0 w 2271860"/>
              <a:gd name="connsiteY11" fmla="*/ 1008667 h 2102176"/>
              <a:gd name="connsiteX12" fmla="*/ 122549 w 2271860"/>
              <a:gd name="connsiteY12" fmla="*/ 603314 h 2102176"/>
              <a:gd name="connsiteX13" fmla="*/ 358219 w 2271860"/>
              <a:gd name="connsiteY13" fmla="*/ 188535 h 2102176"/>
              <a:gd name="connsiteX14" fmla="*/ 650450 w 2271860"/>
              <a:gd name="connsiteY14" fmla="*/ 9427 h 2102176"/>
              <a:gd name="connsiteX15" fmla="*/ 980388 w 2271860"/>
              <a:gd name="connsiteY15" fmla="*/ 65987 h 2102176"/>
              <a:gd name="connsiteX0" fmla="*/ 970961 w 2271860"/>
              <a:gd name="connsiteY0" fmla="*/ 113121 h 2102176"/>
              <a:gd name="connsiteX1" fmla="*/ 1112363 w 2271860"/>
              <a:gd name="connsiteY1" fmla="*/ 150828 h 2102176"/>
              <a:gd name="connsiteX2" fmla="*/ 1385740 w 2271860"/>
              <a:gd name="connsiteY2" fmla="*/ 122547 h 2102176"/>
              <a:gd name="connsiteX3" fmla="*/ 1706251 w 2271860"/>
              <a:gd name="connsiteY3" fmla="*/ 0 h 2102176"/>
              <a:gd name="connsiteX4" fmla="*/ 2271860 w 2271860"/>
              <a:gd name="connsiteY4" fmla="*/ 735290 h 2102176"/>
              <a:gd name="connsiteX5" fmla="*/ 1923068 w 2271860"/>
              <a:gd name="connsiteY5" fmla="*/ 1187776 h 2102176"/>
              <a:gd name="connsiteX6" fmla="*/ 1743959 w 2271860"/>
              <a:gd name="connsiteY6" fmla="*/ 1102935 h 2102176"/>
              <a:gd name="connsiteX7" fmla="*/ 1828800 w 2271860"/>
              <a:gd name="connsiteY7" fmla="*/ 2007908 h 2102176"/>
              <a:gd name="connsiteX8" fmla="*/ 537328 w 2271860"/>
              <a:gd name="connsiteY8" fmla="*/ 2102176 h 2102176"/>
              <a:gd name="connsiteX9" fmla="*/ 707010 w 2271860"/>
              <a:gd name="connsiteY9" fmla="*/ 1121789 h 2102176"/>
              <a:gd name="connsiteX10" fmla="*/ 593889 w 2271860"/>
              <a:gd name="connsiteY10" fmla="*/ 1159496 h 2102176"/>
              <a:gd name="connsiteX11" fmla="*/ 0 w 2271860"/>
              <a:gd name="connsiteY11" fmla="*/ 1008667 h 2102176"/>
              <a:gd name="connsiteX12" fmla="*/ 122549 w 2271860"/>
              <a:gd name="connsiteY12" fmla="*/ 603314 h 2102176"/>
              <a:gd name="connsiteX13" fmla="*/ 358219 w 2271860"/>
              <a:gd name="connsiteY13" fmla="*/ 188535 h 2102176"/>
              <a:gd name="connsiteX14" fmla="*/ 650450 w 2271860"/>
              <a:gd name="connsiteY14" fmla="*/ 9427 h 2102176"/>
              <a:gd name="connsiteX15" fmla="*/ 980388 w 2271860"/>
              <a:gd name="connsiteY15" fmla="*/ 65987 h 2102176"/>
              <a:gd name="connsiteX0" fmla="*/ 970961 w 2271860"/>
              <a:gd name="connsiteY0" fmla="*/ 113121 h 2102176"/>
              <a:gd name="connsiteX1" fmla="*/ 1112363 w 2271860"/>
              <a:gd name="connsiteY1" fmla="*/ 150828 h 2102176"/>
              <a:gd name="connsiteX2" fmla="*/ 1385740 w 2271860"/>
              <a:gd name="connsiteY2" fmla="*/ 122547 h 2102176"/>
              <a:gd name="connsiteX3" fmla="*/ 1706251 w 2271860"/>
              <a:gd name="connsiteY3" fmla="*/ 0 h 2102176"/>
              <a:gd name="connsiteX4" fmla="*/ 2271860 w 2271860"/>
              <a:gd name="connsiteY4" fmla="*/ 735290 h 2102176"/>
              <a:gd name="connsiteX5" fmla="*/ 1923068 w 2271860"/>
              <a:gd name="connsiteY5" fmla="*/ 1187776 h 2102176"/>
              <a:gd name="connsiteX6" fmla="*/ 1743959 w 2271860"/>
              <a:gd name="connsiteY6" fmla="*/ 1102935 h 2102176"/>
              <a:gd name="connsiteX7" fmla="*/ 1828800 w 2271860"/>
              <a:gd name="connsiteY7" fmla="*/ 2007908 h 2102176"/>
              <a:gd name="connsiteX8" fmla="*/ 537328 w 2271860"/>
              <a:gd name="connsiteY8" fmla="*/ 2102176 h 2102176"/>
              <a:gd name="connsiteX9" fmla="*/ 707010 w 2271860"/>
              <a:gd name="connsiteY9" fmla="*/ 1121789 h 2102176"/>
              <a:gd name="connsiteX10" fmla="*/ 546755 w 2271860"/>
              <a:gd name="connsiteY10" fmla="*/ 1187777 h 2102176"/>
              <a:gd name="connsiteX11" fmla="*/ 0 w 2271860"/>
              <a:gd name="connsiteY11" fmla="*/ 1008667 h 2102176"/>
              <a:gd name="connsiteX12" fmla="*/ 122549 w 2271860"/>
              <a:gd name="connsiteY12" fmla="*/ 603314 h 2102176"/>
              <a:gd name="connsiteX13" fmla="*/ 358219 w 2271860"/>
              <a:gd name="connsiteY13" fmla="*/ 188535 h 2102176"/>
              <a:gd name="connsiteX14" fmla="*/ 650450 w 2271860"/>
              <a:gd name="connsiteY14" fmla="*/ 9427 h 2102176"/>
              <a:gd name="connsiteX15" fmla="*/ 980388 w 2271860"/>
              <a:gd name="connsiteY15" fmla="*/ 65987 h 2102176"/>
              <a:gd name="connsiteX0" fmla="*/ 970961 w 2271860"/>
              <a:gd name="connsiteY0" fmla="*/ 113121 h 2102176"/>
              <a:gd name="connsiteX1" fmla="*/ 1112363 w 2271860"/>
              <a:gd name="connsiteY1" fmla="*/ 150828 h 2102176"/>
              <a:gd name="connsiteX2" fmla="*/ 1385740 w 2271860"/>
              <a:gd name="connsiteY2" fmla="*/ 122547 h 2102176"/>
              <a:gd name="connsiteX3" fmla="*/ 1706251 w 2271860"/>
              <a:gd name="connsiteY3" fmla="*/ 0 h 2102176"/>
              <a:gd name="connsiteX4" fmla="*/ 2271860 w 2271860"/>
              <a:gd name="connsiteY4" fmla="*/ 735290 h 2102176"/>
              <a:gd name="connsiteX5" fmla="*/ 1923068 w 2271860"/>
              <a:gd name="connsiteY5" fmla="*/ 1187776 h 2102176"/>
              <a:gd name="connsiteX6" fmla="*/ 1743959 w 2271860"/>
              <a:gd name="connsiteY6" fmla="*/ 1102935 h 2102176"/>
              <a:gd name="connsiteX7" fmla="*/ 1828800 w 2271860"/>
              <a:gd name="connsiteY7" fmla="*/ 2007908 h 2102176"/>
              <a:gd name="connsiteX8" fmla="*/ 537328 w 2271860"/>
              <a:gd name="connsiteY8" fmla="*/ 2102176 h 2102176"/>
              <a:gd name="connsiteX9" fmla="*/ 659876 w 2271860"/>
              <a:gd name="connsiteY9" fmla="*/ 1102935 h 2102176"/>
              <a:gd name="connsiteX10" fmla="*/ 546755 w 2271860"/>
              <a:gd name="connsiteY10" fmla="*/ 1187777 h 2102176"/>
              <a:gd name="connsiteX11" fmla="*/ 0 w 2271860"/>
              <a:gd name="connsiteY11" fmla="*/ 1008667 h 2102176"/>
              <a:gd name="connsiteX12" fmla="*/ 122549 w 2271860"/>
              <a:gd name="connsiteY12" fmla="*/ 603314 h 2102176"/>
              <a:gd name="connsiteX13" fmla="*/ 358219 w 2271860"/>
              <a:gd name="connsiteY13" fmla="*/ 188535 h 2102176"/>
              <a:gd name="connsiteX14" fmla="*/ 650450 w 2271860"/>
              <a:gd name="connsiteY14" fmla="*/ 9427 h 2102176"/>
              <a:gd name="connsiteX15" fmla="*/ 980388 w 2271860"/>
              <a:gd name="connsiteY15" fmla="*/ 65987 h 2102176"/>
              <a:gd name="connsiteX0" fmla="*/ 970961 w 2271860"/>
              <a:gd name="connsiteY0" fmla="*/ 113121 h 2102176"/>
              <a:gd name="connsiteX1" fmla="*/ 1112363 w 2271860"/>
              <a:gd name="connsiteY1" fmla="*/ 150828 h 2102176"/>
              <a:gd name="connsiteX2" fmla="*/ 1395167 w 2271860"/>
              <a:gd name="connsiteY2" fmla="*/ 94266 h 2102176"/>
              <a:gd name="connsiteX3" fmla="*/ 1706251 w 2271860"/>
              <a:gd name="connsiteY3" fmla="*/ 0 h 2102176"/>
              <a:gd name="connsiteX4" fmla="*/ 2271860 w 2271860"/>
              <a:gd name="connsiteY4" fmla="*/ 735290 h 2102176"/>
              <a:gd name="connsiteX5" fmla="*/ 1923068 w 2271860"/>
              <a:gd name="connsiteY5" fmla="*/ 1187776 h 2102176"/>
              <a:gd name="connsiteX6" fmla="*/ 1743959 w 2271860"/>
              <a:gd name="connsiteY6" fmla="*/ 1102935 h 2102176"/>
              <a:gd name="connsiteX7" fmla="*/ 1828800 w 2271860"/>
              <a:gd name="connsiteY7" fmla="*/ 2007908 h 2102176"/>
              <a:gd name="connsiteX8" fmla="*/ 537328 w 2271860"/>
              <a:gd name="connsiteY8" fmla="*/ 2102176 h 2102176"/>
              <a:gd name="connsiteX9" fmla="*/ 659876 w 2271860"/>
              <a:gd name="connsiteY9" fmla="*/ 1102935 h 2102176"/>
              <a:gd name="connsiteX10" fmla="*/ 546755 w 2271860"/>
              <a:gd name="connsiteY10" fmla="*/ 1187777 h 2102176"/>
              <a:gd name="connsiteX11" fmla="*/ 0 w 2271860"/>
              <a:gd name="connsiteY11" fmla="*/ 1008667 h 2102176"/>
              <a:gd name="connsiteX12" fmla="*/ 122549 w 2271860"/>
              <a:gd name="connsiteY12" fmla="*/ 603314 h 2102176"/>
              <a:gd name="connsiteX13" fmla="*/ 358219 w 2271860"/>
              <a:gd name="connsiteY13" fmla="*/ 188535 h 2102176"/>
              <a:gd name="connsiteX14" fmla="*/ 650450 w 2271860"/>
              <a:gd name="connsiteY14" fmla="*/ 9427 h 2102176"/>
              <a:gd name="connsiteX15" fmla="*/ 980388 w 2271860"/>
              <a:gd name="connsiteY15" fmla="*/ 65987 h 2102176"/>
              <a:gd name="connsiteX0" fmla="*/ 970961 w 2271860"/>
              <a:gd name="connsiteY0" fmla="*/ 113121 h 2102176"/>
              <a:gd name="connsiteX1" fmla="*/ 1112363 w 2271860"/>
              <a:gd name="connsiteY1" fmla="*/ 150828 h 2102176"/>
              <a:gd name="connsiteX2" fmla="*/ 1395167 w 2271860"/>
              <a:gd name="connsiteY2" fmla="*/ 94266 h 2102176"/>
              <a:gd name="connsiteX3" fmla="*/ 1706251 w 2271860"/>
              <a:gd name="connsiteY3" fmla="*/ 0 h 2102176"/>
              <a:gd name="connsiteX4" fmla="*/ 2271860 w 2271860"/>
              <a:gd name="connsiteY4" fmla="*/ 735290 h 2102176"/>
              <a:gd name="connsiteX5" fmla="*/ 1923068 w 2271860"/>
              <a:gd name="connsiteY5" fmla="*/ 1187776 h 2102176"/>
              <a:gd name="connsiteX6" fmla="*/ 1743959 w 2271860"/>
              <a:gd name="connsiteY6" fmla="*/ 1102935 h 2102176"/>
              <a:gd name="connsiteX7" fmla="*/ 1828800 w 2271860"/>
              <a:gd name="connsiteY7" fmla="*/ 2007908 h 2102176"/>
              <a:gd name="connsiteX8" fmla="*/ 537328 w 2271860"/>
              <a:gd name="connsiteY8" fmla="*/ 2102176 h 2102176"/>
              <a:gd name="connsiteX9" fmla="*/ 659876 w 2271860"/>
              <a:gd name="connsiteY9" fmla="*/ 1102935 h 2102176"/>
              <a:gd name="connsiteX10" fmla="*/ 546755 w 2271860"/>
              <a:gd name="connsiteY10" fmla="*/ 1187777 h 2102176"/>
              <a:gd name="connsiteX11" fmla="*/ 0 w 2271860"/>
              <a:gd name="connsiteY11" fmla="*/ 1008667 h 2102176"/>
              <a:gd name="connsiteX12" fmla="*/ 84841 w 2271860"/>
              <a:gd name="connsiteY12" fmla="*/ 584461 h 2102176"/>
              <a:gd name="connsiteX13" fmla="*/ 358219 w 2271860"/>
              <a:gd name="connsiteY13" fmla="*/ 188535 h 2102176"/>
              <a:gd name="connsiteX14" fmla="*/ 650450 w 2271860"/>
              <a:gd name="connsiteY14" fmla="*/ 9427 h 2102176"/>
              <a:gd name="connsiteX15" fmla="*/ 980388 w 2271860"/>
              <a:gd name="connsiteY15" fmla="*/ 65987 h 2102176"/>
              <a:gd name="connsiteX0" fmla="*/ 970961 w 2271860"/>
              <a:gd name="connsiteY0" fmla="*/ 113121 h 2102176"/>
              <a:gd name="connsiteX1" fmla="*/ 1112363 w 2271860"/>
              <a:gd name="connsiteY1" fmla="*/ 150828 h 2102176"/>
              <a:gd name="connsiteX2" fmla="*/ 1395167 w 2271860"/>
              <a:gd name="connsiteY2" fmla="*/ 94266 h 2102176"/>
              <a:gd name="connsiteX3" fmla="*/ 1706251 w 2271860"/>
              <a:gd name="connsiteY3" fmla="*/ 0 h 2102176"/>
              <a:gd name="connsiteX4" fmla="*/ 2271860 w 2271860"/>
              <a:gd name="connsiteY4" fmla="*/ 735290 h 2102176"/>
              <a:gd name="connsiteX5" fmla="*/ 1923068 w 2271860"/>
              <a:gd name="connsiteY5" fmla="*/ 1187776 h 2102176"/>
              <a:gd name="connsiteX6" fmla="*/ 1743959 w 2271860"/>
              <a:gd name="connsiteY6" fmla="*/ 1102935 h 2102176"/>
              <a:gd name="connsiteX7" fmla="*/ 1828800 w 2271860"/>
              <a:gd name="connsiteY7" fmla="*/ 2007908 h 2102176"/>
              <a:gd name="connsiteX8" fmla="*/ 537328 w 2271860"/>
              <a:gd name="connsiteY8" fmla="*/ 2102176 h 2102176"/>
              <a:gd name="connsiteX9" fmla="*/ 659876 w 2271860"/>
              <a:gd name="connsiteY9" fmla="*/ 1102935 h 2102176"/>
              <a:gd name="connsiteX10" fmla="*/ 546755 w 2271860"/>
              <a:gd name="connsiteY10" fmla="*/ 1187777 h 2102176"/>
              <a:gd name="connsiteX11" fmla="*/ 0 w 2271860"/>
              <a:gd name="connsiteY11" fmla="*/ 1008667 h 2102176"/>
              <a:gd name="connsiteX12" fmla="*/ 84841 w 2271860"/>
              <a:gd name="connsiteY12" fmla="*/ 584461 h 2102176"/>
              <a:gd name="connsiteX13" fmla="*/ 358219 w 2271860"/>
              <a:gd name="connsiteY13" fmla="*/ 188535 h 2102176"/>
              <a:gd name="connsiteX14" fmla="*/ 650450 w 2271860"/>
              <a:gd name="connsiteY14" fmla="*/ 9427 h 2102176"/>
              <a:gd name="connsiteX15" fmla="*/ 989814 w 2271860"/>
              <a:gd name="connsiteY15" fmla="*/ 9426 h 2102176"/>
              <a:gd name="connsiteX0" fmla="*/ 970961 w 2271860"/>
              <a:gd name="connsiteY0" fmla="*/ 113121 h 2102176"/>
              <a:gd name="connsiteX1" fmla="*/ 1206631 w 2271860"/>
              <a:gd name="connsiteY1" fmla="*/ 122547 h 2102176"/>
              <a:gd name="connsiteX2" fmla="*/ 1395167 w 2271860"/>
              <a:gd name="connsiteY2" fmla="*/ 94266 h 2102176"/>
              <a:gd name="connsiteX3" fmla="*/ 1706251 w 2271860"/>
              <a:gd name="connsiteY3" fmla="*/ 0 h 2102176"/>
              <a:gd name="connsiteX4" fmla="*/ 2271860 w 2271860"/>
              <a:gd name="connsiteY4" fmla="*/ 735290 h 2102176"/>
              <a:gd name="connsiteX5" fmla="*/ 1923068 w 2271860"/>
              <a:gd name="connsiteY5" fmla="*/ 1187776 h 2102176"/>
              <a:gd name="connsiteX6" fmla="*/ 1743959 w 2271860"/>
              <a:gd name="connsiteY6" fmla="*/ 1102935 h 2102176"/>
              <a:gd name="connsiteX7" fmla="*/ 1828800 w 2271860"/>
              <a:gd name="connsiteY7" fmla="*/ 2007908 h 2102176"/>
              <a:gd name="connsiteX8" fmla="*/ 537328 w 2271860"/>
              <a:gd name="connsiteY8" fmla="*/ 2102176 h 2102176"/>
              <a:gd name="connsiteX9" fmla="*/ 659876 w 2271860"/>
              <a:gd name="connsiteY9" fmla="*/ 1102935 h 2102176"/>
              <a:gd name="connsiteX10" fmla="*/ 546755 w 2271860"/>
              <a:gd name="connsiteY10" fmla="*/ 1187777 h 2102176"/>
              <a:gd name="connsiteX11" fmla="*/ 0 w 2271860"/>
              <a:gd name="connsiteY11" fmla="*/ 1008667 h 2102176"/>
              <a:gd name="connsiteX12" fmla="*/ 84841 w 2271860"/>
              <a:gd name="connsiteY12" fmla="*/ 584461 h 2102176"/>
              <a:gd name="connsiteX13" fmla="*/ 358219 w 2271860"/>
              <a:gd name="connsiteY13" fmla="*/ 188535 h 2102176"/>
              <a:gd name="connsiteX14" fmla="*/ 650450 w 2271860"/>
              <a:gd name="connsiteY14" fmla="*/ 9427 h 2102176"/>
              <a:gd name="connsiteX15" fmla="*/ 989814 w 2271860"/>
              <a:gd name="connsiteY15" fmla="*/ 9426 h 2102176"/>
              <a:gd name="connsiteX0" fmla="*/ 1036949 w 2271860"/>
              <a:gd name="connsiteY0" fmla="*/ 131975 h 2102176"/>
              <a:gd name="connsiteX1" fmla="*/ 1206631 w 2271860"/>
              <a:gd name="connsiteY1" fmla="*/ 122547 h 2102176"/>
              <a:gd name="connsiteX2" fmla="*/ 1395167 w 2271860"/>
              <a:gd name="connsiteY2" fmla="*/ 94266 h 2102176"/>
              <a:gd name="connsiteX3" fmla="*/ 1706251 w 2271860"/>
              <a:gd name="connsiteY3" fmla="*/ 0 h 2102176"/>
              <a:gd name="connsiteX4" fmla="*/ 2271860 w 2271860"/>
              <a:gd name="connsiteY4" fmla="*/ 735290 h 2102176"/>
              <a:gd name="connsiteX5" fmla="*/ 1923068 w 2271860"/>
              <a:gd name="connsiteY5" fmla="*/ 1187776 h 2102176"/>
              <a:gd name="connsiteX6" fmla="*/ 1743959 w 2271860"/>
              <a:gd name="connsiteY6" fmla="*/ 1102935 h 2102176"/>
              <a:gd name="connsiteX7" fmla="*/ 1828800 w 2271860"/>
              <a:gd name="connsiteY7" fmla="*/ 2007908 h 2102176"/>
              <a:gd name="connsiteX8" fmla="*/ 537328 w 2271860"/>
              <a:gd name="connsiteY8" fmla="*/ 2102176 h 2102176"/>
              <a:gd name="connsiteX9" fmla="*/ 659876 w 2271860"/>
              <a:gd name="connsiteY9" fmla="*/ 1102935 h 2102176"/>
              <a:gd name="connsiteX10" fmla="*/ 546755 w 2271860"/>
              <a:gd name="connsiteY10" fmla="*/ 1187777 h 2102176"/>
              <a:gd name="connsiteX11" fmla="*/ 0 w 2271860"/>
              <a:gd name="connsiteY11" fmla="*/ 1008667 h 2102176"/>
              <a:gd name="connsiteX12" fmla="*/ 84841 w 2271860"/>
              <a:gd name="connsiteY12" fmla="*/ 584461 h 2102176"/>
              <a:gd name="connsiteX13" fmla="*/ 358219 w 2271860"/>
              <a:gd name="connsiteY13" fmla="*/ 188535 h 2102176"/>
              <a:gd name="connsiteX14" fmla="*/ 650450 w 2271860"/>
              <a:gd name="connsiteY14" fmla="*/ 9427 h 2102176"/>
              <a:gd name="connsiteX15" fmla="*/ 989814 w 2271860"/>
              <a:gd name="connsiteY15" fmla="*/ 9426 h 2102176"/>
              <a:gd name="connsiteX0" fmla="*/ 1036949 w 2271860"/>
              <a:gd name="connsiteY0" fmla="*/ 131975 h 2102176"/>
              <a:gd name="connsiteX1" fmla="*/ 1206631 w 2271860"/>
              <a:gd name="connsiteY1" fmla="*/ 122547 h 2102176"/>
              <a:gd name="connsiteX2" fmla="*/ 1451727 w 2271860"/>
              <a:gd name="connsiteY2" fmla="*/ 18852 h 2102176"/>
              <a:gd name="connsiteX3" fmla="*/ 1706251 w 2271860"/>
              <a:gd name="connsiteY3" fmla="*/ 0 h 2102176"/>
              <a:gd name="connsiteX4" fmla="*/ 2271860 w 2271860"/>
              <a:gd name="connsiteY4" fmla="*/ 735290 h 2102176"/>
              <a:gd name="connsiteX5" fmla="*/ 1923068 w 2271860"/>
              <a:gd name="connsiteY5" fmla="*/ 1187776 h 2102176"/>
              <a:gd name="connsiteX6" fmla="*/ 1743959 w 2271860"/>
              <a:gd name="connsiteY6" fmla="*/ 1102935 h 2102176"/>
              <a:gd name="connsiteX7" fmla="*/ 1828800 w 2271860"/>
              <a:gd name="connsiteY7" fmla="*/ 2007908 h 2102176"/>
              <a:gd name="connsiteX8" fmla="*/ 537328 w 2271860"/>
              <a:gd name="connsiteY8" fmla="*/ 2102176 h 2102176"/>
              <a:gd name="connsiteX9" fmla="*/ 659876 w 2271860"/>
              <a:gd name="connsiteY9" fmla="*/ 1102935 h 2102176"/>
              <a:gd name="connsiteX10" fmla="*/ 546755 w 2271860"/>
              <a:gd name="connsiteY10" fmla="*/ 1187777 h 2102176"/>
              <a:gd name="connsiteX11" fmla="*/ 0 w 2271860"/>
              <a:gd name="connsiteY11" fmla="*/ 1008667 h 2102176"/>
              <a:gd name="connsiteX12" fmla="*/ 84841 w 2271860"/>
              <a:gd name="connsiteY12" fmla="*/ 584461 h 2102176"/>
              <a:gd name="connsiteX13" fmla="*/ 358219 w 2271860"/>
              <a:gd name="connsiteY13" fmla="*/ 188535 h 2102176"/>
              <a:gd name="connsiteX14" fmla="*/ 650450 w 2271860"/>
              <a:gd name="connsiteY14" fmla="*/ 9427 h 2102176"/>
              <a:gd name="connsiteX15" fmla="*/ 989814 w 2271860"/>
              <a:gd name="connsiteY15" fmla="*/ 9426 h 2102176"/>
              <a:gd name="connsiteX0" fmla="*/ 1036949 w 2278465"/>
              <a:gd name="connsiteY0" fmla="*/ 131975 h 2102176"/>
              <a:gd name="connsiteX1" fmla="*/ 1206631 w 2278465"/>
              <a:gd name="connsiteY1" fmla="*/ 122547 h 2102176"/>
              <a:gd name="connsiteX2" fmla="*/ 1451727 w 2278465"/>
              <a:gd name="connsiteY2" fmla="*/ 18852 h 2102176"/>
              <a:gd name="connsiteX3" fmla="*/ 1706251 w 2278465"/>
              <a:gd name="connsiteY3" fmla="*/ 0 h 2102176"/>
              <a:gd name="connsiteX4" fmla="*/ 2139885 w 2278465"/>
              <a:gd name="connsiteY4" fmla="*/ 405351 h 2102176"/>
              <a:gd name="connsiteX5" fmla="*/ 2271860 w 2278465"/>
              <a:gd name="connsiteY5" fmla="*/ 735290 h 2102176"/>
              <a:gd name="connsiteX6" fmla="*/ 1923068 w 2278465"/>
              <a:gd name="connsiteY6" fmla="*/ 1187776 h 2102176"/>
              <a:gd name="connsiteX7" fmla="*/ 1743959 w 2278465"/>
              <a:gd name="connsiteY7" fmla="*/ 1102935 h 2102176"/>
              <a:gd name="connsiteX8" fmla="*/ 1828800 w 2278465"/>
              <a:gd name="connsiteY8" fmla="*/ 2007908 h 2102176"/>
              <a:gd name="connsiteX9" fmla="*/ 537328 w 2278465"/>
              <a:gd name="connsiteY9" fmla="*/ 2102176 h 2102176"/>
              <a:gd name="connsiteX10" fmla="*/ 659876 w 2278465"/>
              <a:gd name="connsiteY10" fmla="*/ 1102935 h 2102176"/>
              <a:gd name="connsiteX11" fmla="*/ 546755 w 2278465"/>
              <a:gd name="connsiteY11" fmla="*/ 1187777 h 2102176"/>
              <a:gd name="connsiteX12" fmla="*/ 0 w 2278465"/>
              <a:gd name="connsiteY12" fmla="*/ 1008667 h 2102176"/>
              <a:gd name="connsiteX13" fmla="*/ 84841 w 2278465"/>
              <a:gd name="connsiteY13" fmla="*/ 584461 h 2102176"/>
              <a:gd name="connsiteX14" fmla="*/ 358219 w 2278465"/>
              <a:gd name="connsiteY14" fmla="*/ 188535 h 2102176"/>
              <a:gd name="connsiteX15" fmla="*/ 650450 w 2278465"/>
              <a:gd name="connsiteY15" fmla="*/ 9427 h 2102176"/>
              <a:gd name="connsiteX16" fmla="*/ 989814 w 2278465"/>
              <a:gd name="connsiteY16" fmla="*/ 9426 h 2102176"/>
              <a:gd name="connsiteX0" fmla="*/ 1036949 w 2278465"/>
              <a:gd name="connsiteY0" fmla="*/ 131975 h 2102176"/>
              <a:gd name="connsiteX1" fmla="*/ 1206631 w 2278465"/>
              <a:gd name="connsiteY1" fmla="*/ 122547 h 2102176"/>
              <a:gd name="connsiteX2" fmla="*/ 1451727 w 2278465"/>
              <a:gd name="connsiteY2" fmla="*/ 18852 h 2102176"/>
              <a:gd name="connsiteX3" fmla="*/ 1706251 w 2278465"/>
              <a:gd name="connsiteY3" fmla="*/ 0 h 2102176"/>
              <a:gd name="connsiteX4" fmla="*/ 2139885 w 2278465"/>
              <a:gd name="connsiteY4" fmla="*/ 405351 h 2102176"/>
              <a:gd name="connsiteX5" fmla="*/ 2271860 w 2278465"/>
              <a:gd name="connsiteY5" fmla="*/ 735290 h 2102176"/>
              <a:gd name="connsiteX6" fmla="*/ 1923068 w 2278465"/>
              <a:gd name="connsiteY6" fmla="*/ 1187776 h 2102176"/>
              <a:gd name="connsiteX7" fmla="*/ 1743959 w 2278465"/>
              <a:gd name="connsiteY7" fmla="*/ 1102935 h 2102176"/>
              <a:gd name="connsiteX8" fmla="*/ 1828800 w 2278465"/>
              <a:gd name="connsiteY8" fmla="*/ 2007908 h 2102176"/>
              <a:gd name="connsiteX9" fmla="*/ 537328 w 2278465"/>
              <a:gd name="connsiteY9" fmla="*/ 2102176 h 2102176"/>
              <a:gd name="connsiteX10" fmla="*/ 659876 w 2278465"/>
              <a:gd name="connsiteY10" fmla="*/ 1102935 h 2102176"/>
              <a:gd name="connsiteX11" fmla="*/ 546755 w 2278465"/>
              <a:gd name="connsiteY11" fmla="*/ 1187777 h 2102176"/>
              <a:gd name="connsiteX12" fmla="*/ 0 w 2278465"/>
              <a:gd name="connsiteY12" fmla="*/ 1008667 h 2102176"/>
              <a:gd name="connsiteX13" fmla="*/ 84841 w 2278465"/>
              <a:gd name="connsiteY13" fmla="*/ 584461 h 2102176"/>
              <a:gd name="connsiteX14" fmla="*/ 216817 w 2278465"/>
              <a:gd name="connsiteY14" fmla="*/ 329937 h 2102176"/>
              <a:gd name="connsiteX15" fmla="*/ 650450 w 2278465"/>
              <a:gd name="connsiteY15" fmla="*/ 9427 h 2102176"/>
              <a:gd name="connsiteX16" fmla="*/ 989814 w 2278465"/>
              <a:gd name="connsiteY16" fmla="*/ 9426 h 2102176"/>
              <a:gd name="connsiteX0" fmla="*/ 1036949 w 2278465"/>
              <a:gd name="connsiteY0" fmla="*/ 131975 h 2102176"/>
              <a:gd name="connsiteX1" fmla="*/ 1206631 w 2278465"/>
              <a:gd name="connsiteY1" fmla="*/ 122547 h 2102176"/>
              <a:gd name="connsiteX2" fmla="*/ 1451727 w 2278465"/>
              <a:gd name="connsiteY2" fmla="*/ 18852 h 2102176"/>
              <a:gd name="connsiteX3" fmla="*/ 1706251 w 2278465"/>
              <a:gd name="connsiteY3" fmla="*/ 0 h 2102176"/>
              <a:gd name="connsiteX4" fmla="*/ 2139885 w 2278465"/>
              <a:gd name="connsiteY4" fmla="*/ 405351 h 2102176"/>
              <a:gd name="connsiteX5" fmla="*/ 2271860 w 2278465"/>
              <a:gd name="connsiteY5" fmla="*/ 735290 h 2102176"/>
              <a:gd name="connsiteX6" fmla="*/ 1923068 w 2278465"/>
              <a:gd name="connsiteY6" fmla="*/ 1187776 h 2102176"/>
              <a:gd name="connsiteX7" fmla="*/ 1743959 w 2278465"/>
              <a:gd name="connsiteY7" fmla="*/ 1102935 h 2102176"/>
              <a:gd name="connsiteX8" fmla="*/ 1828800 w 2278465"/>
              <a:gd name="connsiteY8" fmla="*/ 2007908 h 2102176"/>
              <a:gd name="connsiteX9" fmla="*/ 537328 w 2278465"/>
              <a:gd name="connsiteY9" fmla="*/ 2102176 h 2102176"/>
              <a:gd name="connsiteX10" fmla="*/ 659876 w 2278465"/>
              <a:gd name="connsiteY10" fmla="*/ 1102935 h 2102176"/>
              <a:gd name="connsiteX11" fmla="*/ 546755 w 2278465"/>
              <a:gd name="connsiteY11" fmla="*/ 1187777 h 2102176"/>
              <a:gd name="connsiteX12" fmla="*/ 0 w 2278465"/>
              <a:gd name="connsiteY12" fmla="*/ 1008667 h 2102176"/>
              <a:gd name="connsiteX13" fmla="*/ 84841 w 2278465"/>
              <a:gd name="connsiteY13" fmla="*/ 584461 h 2102176"/>
              <a:gd name="connsiteX14" fmla="*/ 452487 w 2278465"/>
              <a:gd name="connsiteY14" fmla="*/ 150828 h 2102176"/>
              <a:gd name="connsiteX15" fmla="*/ 650450 w 2278465"/>
              <a:gd name="connsiteY15" fmla="*/ 9427 h 2102176"/>
              <a:gd name="connsiteX16" fmla="*/ 989814 w 2278465"/>
              <a:gd name="connsiteY16" fmla="*/ 9426 h 2102176"/>
              <a:gd name="connsiteX0" fmla="*/ 1036949 w 2278465"/>
              <a:gd name="connsiteY0" fmla="*/ 131975 h 2102176"/>
              <a:gd name="connsiteX1" fmla="*/ 1206631 w 2278465"/>
              <a:gd name="connsiteY1" fmla="*/ 122547 h 2102176"/>
              <a:gd name="connsiteX2" fmla="*/ 1451727 w 2278465"/>
              <a:gd name="connsiteY2" fmla="*/ 18852 h 2102176"/>
              <a:gd name="connsiteX3" fmla="*/ 1706251 w 2278465"/>
              <a:gd name="connsiteY3" fmla="*/ 0 h 2102176"/>
              <a:gd name="connsiteX4" fmla="*/ 2139885 w 2278465"/>
              <a:gd name="connsiteY4" fmla="*/ 405351 h 2102176"/>
              <a:gd name="connsiteX5" fmla="*/ 2271860 w 2278465"/>
              <a:gd name="connsiteY5" fmla="*/ 735290 h 2102176"/>
              <a:gd name="connsiteX6" fmla="*/ 1923068 w 2278465"/>
              <a:gd name="connsiteY6" fmla="*/ 1187776 h 2102176"/>
              <a:gd name="connsiteX7" fmla="*/ 1743959 w 2278465"/>
              <a:gd name="connsiteY7" fmla="*/ 1102935 h 2102176"/>
              <a:gd name="connsiteX8" fmla="*/ 1828800 w 2278465"/>
              <a:gd name="connsiteY8" fmla="*/ 2007908 h 2102176"/>
              <a:gd name="connsiteX9" fmla="*/ 537328 w 2278465"/>
              <a:gd name="connsiteY9" fmla="*/ 2102176 h 2102176"/>
              <a:gd name="connsiteX10" fmla="*/ 659876 w 2278465"/>
              <a:gd name="connsiteY10" fmla="*/ 1102935 h 2102176"/>
              <a:gd name="connsiteX11" fmla="*/ 546755 w 2278465"/>
              <a:gd name="connsiteY11" fmla="*/ 1187777 h 2102176"/>
              <a:gd name="connsiteX12" fmla="*/ 0 w 2278465"/>
              <a:gd name="connsiteY12" fmla="*/ 1008667 h 2102176"/>
              <a:gd name="connsiteX13" fmla="*/ 150828 w 2278465"/>
              <a:gd name="connsiteY13" fmla="*/ 471340 h 2102176"/>
              <a:gd name="connsiteX14" fmla="*/ 452487 w 2278465"/>
              <a:gd name="connsiteY14" fmla="*/ 150828 h 2102176"/>
              <a:gd name="connsiteX15" fmla="*/ 650450 w 2278465"/>
              <a:gd name="connsiteY15" fmla="*/ 9427 h 2102176"/>
              <a:gd name="connsiteX16" fmla="*/ 989814 w 2278465"/>
              <a:gd name="connsiteY16" fmla="*/ 9426 h 2102176"/>
              <a:gd name="connsiteX0" fmla="*/ 1036949 w 2278465"/>
              <a:gd name="connsiteY0" fmla="*/ 131975 h 2102176"/>
              <a:gd name="connsiteX1" fmla="*/ 1206631 w 2278465"/>
              <a:gd name="connsiteY1" fmla="*/ 122547 h 2102176"/>
              <a:gd name="connsiteX2" fmla="*/ 1451727 w 2278465"/>
              <a:gd name="connsiteY2" fmla="*/ 18852 h 2102176"/>
              <a:gd name="connsiteX3" fmla="*/ 1706251 w 2278465"/>
              <a:gd name="connsiteY3" fmla="*/ 0 h 2102176"/>
              <a:gd name="connsiteX4" fmla="*/ 2139885 w 2278465"/>
              <a:gd name="connsiteY4" fmla="*/ 405351 h 2102176"/>
              <a:gd name="connsiteX5" fmla="*/ 2271860 w 2278465"/>
              <a:gd name="connsiteY5" fmla="*/ 735290 h 2102176"/>
              <a:gd name="connsiteX6" fmla="*/ 1923068 w 2278465"/>
              <a:gd name="connsiteY6" fmla="*/ 1187776 h 2102176"/>
              <a:gd name="connsiteX7" fmla="*/ 1743959 w 2278465"/>
              <a:gd name="connsiteY7" fmla="*/ 1102935 h 2102176"/>
              <a:gd name="connsiteX8" fmla="*/ 1828800 w 2278465"/>
              <a:gd name="connsiteY8" fmla="*/ 2007908 h 2102176"/>
              <a:gd name="connsiteX9" fmla="*/ 537328 w 2278465"/>
              <a:gd name="connsiteY9" fmla="*/ 2102176 h 2102176"/>
              <a:gd name="connsiteX10" fmla="*/ 659876 w 2278465"/>
              <a:gd name="connsiteY10" fmla="*/ 1102935 h 2102176"/>
              <a:gd name="connsiteX11" fmla="*/ 546755 w 2278465"/>
              <a:gd name="connsiteY11" fmla="*/ 1187777 h 2102176"/>
              <a:gd name="connsiteX12" fmla="*/ 0 w 2278465"/>
              <a:gd name="connsiteY12" fmla="*/ 1008667 h 2102176"/>
              <a:gd name="connsiteX13" fmla="*/ 56561 w 2278465"/>
              <a:gd name="connsiteY13" fmla="*/ 650447 h 2102176"/>
              <a:gd name="connsiteX14" fmla="*/ 150828 w 2278465"/>
              <a:gd name="connsiteY14" fmla="*/ 471340 h 2102176"/>
              <a:gd name="connsiteX15" fmla="*/ 452487 w 2278465"/>
              <a:gd name="connsiteY15" fmla="*/ 150828 h 2102176"/>
              <a:gd name="connsiteX16" fmla="*/ 650450 w 2278465"/>
              <a:gd name="connsiteY16" fmla="*/ 9427 h 2102176"/>
              <a:gd name="connsiteX17" fmla="*/ 989814 w 2278465"/>
              <a:gd name="connsiteY17" fmla="*/ 9426 h 2102176"/>
              <a:gd name="connsiteX0" fmla="*/ 1077345 w 2278465"/>
              <a:gd name="connsiteY0" fmla="*/ 120958 h 2102176"/>
              <a:gd name="connsiteX1" fmla="*/ 1206631 w 2278465"/>
              <a:gd name="connsiteY1" fmla="*/ 122547 h 2102176"/>
              <a:gd name="connsiteX2" fmla="*/ 1451727 w 2278465"/>
              <a:gd name="connsiteY2" fmla="*/ 18852 h 2102176"/>
              <a:gd name="connsiteX3" fmla="*/ 1706251 w 2278465"/>
              <a:gd name="connsiteY3" fmla="*/ 0 h 2102176"/>
              <a:gd name="connsiteX4" fmla="*/ 2139885 w 2278465"/>
              <a:gd name="connsiteY4" fmla="*/ 405351 h 2102176"/>
              <a:gd name="connsiteX5" fmla="*/ 2271860 w 2278465"/>
              <a:gd name="connsiteY5" fmla="*/ 735290 h 2102176"/>
              <a:gd name="connsiteX6" fmla="*/ 1923068 w 2278465"/>
              <a:gd name="connsiteY6" fmla="*/ 1187776 h 2102176"/>
              <a:gd name="connsiteX7" fmla="*/ 1743959 w 2278465"/>
              <a:gd name="connsiteY7" fmla="*/ 1102935 h 2102176"/>
              <a:gd name="connsiteX8" fmla="*/ 1828800 w 2278465"/>
              <a:gd name="connsiteY8" fmla="*/ 2007908 h 2102176"/>
              <a:gd name="connsiteX9" fmla="*/ 537328 w 2278465"/>
              <a:gd name="connsiteY9" fmla="*/ 2102176 h 2102176"/>
              <a:gd name="connsiteX10" fmla="*/ 659876 w 2278465"/>
              <a:gd name="connsiteY10" fmla="*/ 1102935 h 2102176"/>
              <a:gd name="connsiteX11" fmla="*/ 546755 w 2278465"/>
              <a:gd name="connsiteY11" fmla="*/ 1187777 h 2102176"/>
              <a:gd name="connsiteX12" fmla="*/ 0 w 2278465"/>
              <a:gd name="connsiteY12" fmla="*/ 1008667 h 2102176"/>
              <a:gd name="connsiteX13" fmla="*/ 56561 w 2278465"/>
              <a:gd name="connsiteY13" fmla="*/ 650447 h 2102176"/>
              <a:gd name="connsiteX14" fmla="*/ 150828 w 2278465"/>
              <a:gd name="connsiteY14" fmla="*/ 471340 h 2102176"/>
              <a:gd name="connsiteX15" fmla="*/ 452487 w 2278465"/>
              <a:gd name="connsiteY15" fmla="*/ 150828 h 2102176"/>
              <a:gd name="connsiteX16" fmla="*/ 650450 w 2278465"/>
              <a:gd name="connsiteY16" fmla="*/ 9427 h 2102176"/>
              <a:gd name="connsiteX17" fmla="*/ 989814 w 2278465"/>
              <a:gd name="connsiteY17" fmla="*/ 9426 h 2102176"/>
              <a:gd name="connsiteX0" fmla="*/ 1077345 w 2278465"/>
              <a:gd name="connsiteY0" fmla="*/ 120958 h 2102176"/>
              <a:gd name="connsiteX1" fmla="*/ 1309455 w 2278465"/>
              <a:gd name="connsiteY1" fmla="*/ 122547 h 2102176"/>
              <a:gd name="connsiteX2" fmla="*/ 1451727 w 2278465"/>
              <a:gd name="connsiteY2" fmla="*/ 18852 h 2102176"/>
              <a:gd name="connsiteX3" fmla="*/ 1706251 w 2278465"/>
              <a:gd name="connsiteY3" fmla="*/ 0 h 2102176"/>
              <a:gd name="connsiteX4" fmla="*/ 2139885 w 2278465"/>
              <a:gd name="connsiteY4" fmla="*/ 405351 h 2102176"/>
              <a:gd name="connsiteX5" fmla="*/ 2271860 w 2278465"/>
              <a:gd name="connsiteY5" fmla="*/ 735290 h 2102176"/>
              <a:gd name="connsiteX6" fmla="*/ 1923068 w 2278465"/>
              <a:gd name="connsiteY6" fmla="*/ 1187776 h 2102176"/>
              <a:gd name="connsiteX7" fmla="*/ 1743959 w 2278465"/>
              <a:gd name="connsiteY7" fmla="*/ 1102935 h 2102176"/>
              <a:gd name="connsiteX8" fmla="*/ 1828800 w 2278465"/>
              <a:gd name="connsiteY8" fmla="*/ 2007908 h 2102176"/>
              <a:gd name="connsiteX9" fmla="*/ 537328 w 2278465"/>
              <a:gd name="connsiteY9" fmla="*/ 2102176 h 2102176"/>
              <a:gd name="connsiteX10" fmla="*/ 659876 w 2278465"/>
              <a:gd name="connsiteY10" fmla="*/ 1102935 h 2102176"/>
              <a:gd name="connsiteX11" fmla="*/ 546755 w 2278465"/>
              <a:gd name="connsiteY11" fmla="*/ 1187777 h 2102176"/>
              <a:gd name="connsiteX12" fmla="*/ 0 w 2278465"/>
              <a:gd name="connsiteY12" fmla="*/ 1008667 h 2102176"/>
              <a:gd name="connsiteX13" fmla="*/ 56561 w 2278465"/>
              <a:gd name="connsiteY13" fmla="*/ 650447 h 2102176"/>
              <a:gd name="connsiteX14" fmla="*/ 150828 w 2278465"/>
              <a:gd name="connsiteY14" fmla="*/ 471340 h 2102176"/>
              <a:gd name="connsiteX15" fmla="*/ 452487 w 2278465"/>
              <a:gd name="connsiteY15" fmla="*/ 150828 h 2102176"/>
              <a:gd name="connsiteX16" fmla="*/ 650450 w 2278465"/>
              <a:gd name="connsiteY16" fmla="*/ 9427 h 2102176"/>
              <a:gd name="connsiteX17" fmla="*/ 989814 w 2278465"/>
              <a:gd name="connsiteY17" fmla="*/ 9426 h 2102176"/>
              <a:gd name="connsiteX0" fmla="*/ 1077345 w 2278465"/>
              <a:gd name="connsiteY0" fmla="*/ 120958 h 2102176"/>
              <a:gd name="connsiteX1" fmla="*/ 1309455 w 2278465"/>
              <a:gd name="connsiteY1" fmla="*/ 122547 h 2102176"/>
              <a:gd name="connsiteX2" fmla="*/ 1451727 w 2278465"/>
              <a:gd name="connsiteY2" fmla="*/ 18852 h 2102176"/>
              <a:gd name="connsiteX3" fmla="*/ 1706251 w 2278465"/>
              <a:gd name="connsiteY3" fmla="*/ 0 h 2102176"/>
              <a:gd name="connsiteX4" fmla="*/ 2139885 w 2278465"/>
              <a:gd name="connsiteY4" fmla="*/ 405351 h 2102176"/>
              <a:gd name="connsiteX5" fmla="*/ 2271860 w 2278465"/>
              <a:gd name="connsiteY5" fmla="*/ 735290 h 2102176"/>
              <a:gd name="connsiteX6" fmla="*/ 1923068 w 2278465"/>
              <a:gd name="connsiteY6" fmla="*/ 1187776 h 2102176"/>
              <a:gd name="connsiteX7" fmla="*/ 1743959 w 2278465"/>
              <a:gd name="connsiteY7" fmla="*/ 1102935 h 2102176"/>
              <a:gd name="connsiteX8" fmla="*/ 1828800 w 2278465"/>
              <a:gd name="connsiteY8" fmla="*/ 2007908 h 2102176"/>
              <a:gd name="connsiteX9" fmla="*/ 537328 w 2278465"/>
              <a:gd name="connsiteY9" fmla="*/ 2102176 h 2102176"/>
              <a:gd name="connsiteX10" fmla="*/ 659876 w 2278465"/>
              <a:gd name="connsiteY10" fmla="*/ 1102935 h 2102176"/>
              <a:gd name="connsiteX11" fmla="*/ 546755 w 2278465"/>
              <a:gd name="connsiteY11" fmla="*/ 1187777 h 2102176"/>
              <a:gd name="connsiteX12" fmla="*/ 0 w 2278465"/>
              <a:gd name="connsiteY12" fmla="*/ 1008667 h 2102176"/>
              <a:gd name="connsiteX13" fmla="*/ 56561 w 2278465"/>
              <a:gd name="connsiteY13" fmla="*/ 650447 h 2102176"/>
              <a:gd name="connsiteX14" fmla="*/ 150828 w 2278465"/>
              <a:gd name="connsiteY14" fmla="*/ 471340 h 2102176"/>
              <a:gd name="connsiteX15" fmla="*/ 452487 w 2278465"/>
              <a:gd name="connsiteY15" fmla="*/ 150828 h 2102176"/>
              <a:gd name="connsiteX16" fmla="*/ 650450 w 2278465"/>
              <a:gd name="connsiteY16" fmla="*/ 9427 h 2102176"/>
              <a:gd name="connsiteX17" fmla="*/ 960436 w 2278465"/>
              <a:gd name="connsiteY17" fmla="*/ 20443 h 2102176"/>
              <a:gd name="connsiteX0" fmla="*/ 1077345 w 2278465"/>
              <a:gd name="connsiteY0" fmla="*/ 120958 h 2102176"/>
              <a:gd name="connsiteX1" fmla="*/ 1309455 w 2278465"/>
              <a:gd name="connsiteY1" fmla="*/ 122547 h 2102176"/>
              <a:gd name="connsiteX2" fmla="*/ 1451727 w 2278465"/>
              <a:gd name="connsiteY2" fmla="*/ 18852 h 2102176"/>
              <a:gd name="connsiteX3" fmla="*/ 1706251 w 2278465"/>
              <a:gd name="connsiteY3" fmla="*/ 0 h 2102176"/>
              <a:gd name="connsiteX4" fmla="*/ 2139885 w 2278465"/>
              <a:gd name="connsiteY4" fmla="*/ 405351 h 2102176"/>
              <a:gd name="connsiteX5" fmla="*/ 2271860 w 2278465"/>
              <a:gd name="connsiteY5" fmla="*/ 735290 h 2102176"/>
              <a:gd name="connsiteX6" fmla="*/ 1923068 w 2278465"/>
              <a:gd name="connsiteY6" fmla="*/ 1187776 h 2102176"/>
              <a:gd name="connsiteX7" fmla="*/ 1743959 w 2278465"/>
              <a:gd name="connsiteY7" fmla="*/ 1102935 h 2102176"/>
              <a:gd name="connsiteX8" fmla="*/ 1828800 w 2278465"/>
              <a:gd name="connsiteY8" fmla="*/ 2007908 h 2102176"/>
              <a:gd name="connsiteX9" fmla="*/ 537328 w 2278465"/>
              <a:gd name="connsiteY9" fmla="*/ 2102176 h 2102176"/>
              <a:gd name="connsiteX10" fmla="*/ 659876 w 2278465"/>
              <a:gd name="connsiteY10" fmla="*/ 1102935 h 2102176"/>
              <a:gd name="connsiteX11" fmla="*/ 546755 w 2278465"/>
              <a:gd name="connsiteY11" fmla="*/ 1187777 h 2102176"/>
              <a:gd name="connsiteX12" fmla="*/ 0 w 2278465"/>
              <a:gd name="connsiteY12" fmla="*/ 1008667 h 2102176"/>
              <a:gd name="connsiteX13" fmla="*/ 56561 w 2278465"/>
              <a:gd name="connsiteY13" fmla="*/ 650447 h 2102176"/>
              <a:gd name="connsiteX14" fmla="*/ 150828 w 2278465"/>
              <a:gd name="connsiteY14" fmla="*/ 471340 h 2102176"/>
              <a:gd name="connsiteX15" fmla="*/ 452487 w 2278465"/>
              <a:gd name="connsiteY15" fmla="*/ 150828 h 2102176"/>
              <a:gd name="connsiteX16" fmla="*/ 650450 w 2278465"/>
              <a:gd name="connsiteY16" fmla="*/ 9427 h 2102176"/>
              <a:gd name="connsiteX17" fmla="*/ 927385 w 2278465"/>
              <a:gd name="connsiteY17" fmla="*/ 49822 h 2102176"/>
              <a:gd name="connsiteX0" fmla="*/ 1077345 w 2278465"/>
              <a:gd name="connsiteY0" fmla="*/ 120958 h 2102176"/>
              <a:gd name="connsiteX1" fmla="*/ 1309455 w 2278465"/>
              <a:gd name="connsiteY1" fmla="*/ 122547 h 2102176"/>
              <a:gd name="connsiteX2" fmla="*/ 1451727 w 2278465"/>
              <a:gd name="connsiteY2" fmla="*/ 18852 h 2102176"/>
              <a:gd name="connsiteX3" fmla="*/ 1706251 w 2278465"/>
              <a:gd name="connsiteY3" fmla="*/ 0 h 2102176"/>
              <a:gd name="connsiteX4" fmla="*/ 2139885 w 2278465"/>
              <a:gd name="connsiteY4" fmla="*/ 405351 h 2102176"/>
              <a:gd name="connsiteX5" fmla="*/ 2271860 w 2278465"/>
              <a:gd name="connsiteY5" fmla="*/ 735290 h 2102176"/>
              <a:gd name="connsiteX6" fmla="*/ 1923068 w 2278465"/>
              <a:gd name="connsiteY6" fmla="*/ 1187776 h 2102176"/>
              <a:gd name="connsiteX7" fmla="*/ 1743959 w 2278465"/>
              <a:gd name="connsiteY7" fmla="*/ 1102935 h 2102176"/>
              <a:gd name="connsiteX8" fmla="*/ 1828800 w 2278465"/>
              <a:gd name="connsiteY8" fmla="*/ 2007908 h 2102176"/>
              <a:gd name="connsiteX9" fmla="*/ 537328 w 2278465"/>
              <a:gd name="connsiteY9" fmla="*/ 2102176 h 2102176"/>
              <a:gd name="connsiteX10" fmla="*/ 659876 w 2278465"/>
              <a:gd name="connsiteY10" fmla="*/ 1102935 h 2102176"/>
              <a:gd name="connsiteX11" fmla="*/ 546755 w 2278465"/>
              <a:gd name="connsiteY11" fmla="*/ 1187777 h 2102176"/>
              <a:gd name="connsiteX12" fmla="*/ 0 w 2278465"/>
              <a:gd name="connsiteY12" fmla="*/ 1008667 h 2102176"/>
              <a:gd name="connsiteX13" fmla="*/ 56561 w 2278465"/>
              <a:gd name="connsiteY13" fmla="*/ 650447 h 2102176"/>
              <a:gd name="connsiteX14" fmla="*/ 150828 w 2278465"/>
              <a:gd name="connsiteY14" fmla="*/ 471340 h 2102176"/>
              <a:gd name="connsiteX15" fmla="*/ 452487 w 2278465"/>
              <a:gd name="connsiteY15" fmla="*/ 150828 h 2102176"/>
              <a:gd name="connsiteX16" fmla="*/ 650450 w 2278465"/>
              <a:gd name="connsiteY16" fmla="*/ 9427 h 2102176"/>
              <a:gd name="connsiteX17" fmla="*/ 905351 w 2278465"/>
              <a:gd name="connsiteY17" fmla="*/ 49822 h 2102176"/>
              <a:gd name="connsiteX0" fmla="*/ 1077345 w 2278465"/>
              <a:gd name="connsiteY0" fmla="*/ 120958 h 2102176"/>
              <a:gd name="connsiteX1" fmla="*/ 1309455 w 2278465"/>
              <a:gd name="connsiteY1" fmla="*/ 122547 h 2102176"/>
              <a:gd name="connsiteX2" fmla="*/ 1451727 w 2278465"/>
              <a:gd name="connsiteY2" fmla="*/ 18852 h 2102176"/>
              <a:gd name="connsiteX3" fmla="*/ 1706251 w 2278465"/>
              <a:gd name="connsiteY3" fmla="*/ 0 h 2102176"/>
              <a:gd name="connsiteX4" fmla="*/ 2139885 w 2278465"/>
              <a:gd name="connsiteY4" fmla="*/ 405351 h 2102176"/>
              <a:gd name="connsiteX5" fmla="*/ 2271860 w 2278465"/>
              <a:gd name="connsiteY5" fmla="*/ 735290 h 2102176"/>
              <a:gd name="connsiteX6" fmla="*/ 1923068 w 2278465"/>
              <a:gd name="connsiteY6" fmla="*/ 1187776 h 2102176"/>
              <a:gd name="connsiteX7" fmla="*/ 1743959 w 2278465"/>
              <a:gd name="connsiteY7" fmla="*/ 1102935 h 2102176"/>
              <a:gd name="connsiteX8" fmla="*/ 1828800 w 2278465"/>
              <a:gd name="connsiteY8" fmla="*/ 2007908 h 2102176"/>
              <a:gd name="connsiteX9" fmla="*/ 537328 w 2278465"/>
              <a:gd name="connsiteY9" fmla="*/ 2102176 h 2102176"/>
              <a:gd name="connsiteX10" fmla="*/ 659876 w 2278465"/>
              <a:gd name="connsiteY10" fmla="*/ 1102935 h 2102176"/>
              <a:gd name="connsiteX11" fmla="*/ 546755 w 2278465"/>
              <a:gd name="connsiteY11" fmla="*/ 1187777 h 2102176"/>
              <a:gd name="connsiteX12" fmla="*/ 0 w 2278465"/>
              <a:gd name="connsiteY12" fmla="*/ 1008667 h 2102176"/>
              <a:gd name="connsiteX13" fmla="*/ 56561 w 2278465"/>
              <a:gd name="connsiteY13" fmla="*/ 650447 h 2102176"/>
              <a:gd name="connsiteX14" fmla="*/ 150828 w 2278465"/>
              <a:gd name="connsiteY14" fmla="*/ 471340 h 2102176"/>
              <a:gd name="connsiteX15" fmla="*/ 452487 w 2278465"/>
              <a:gd name="connsiteY15" fmla="*/ 150828 h 2102176"/>
              <a:gd name="connsiteX16" fmla="*/ 650450 w 2278465"/>
              <a:gd name="connsiteY16" fmla="*/ 9427 h 2102176"/>
              <a:gd name="connsiteX17" fmla="*/ 905351 w 2278465"/>
              <a:gd name="connsiteY17" fmla="*/ 35132 h 2102176"/>
              <a:gd name="connsiteX0" fmla="*/ 1077345 w 2278465"/>
              <a:gd name="connsiteY0" fmla="*/ 120958 h 2102176"/>
              <a:gd name="connsiteX1" fmla="*/ 1309455 w 2278465"/>
              <a:gd name="connsiteY1" fmla="*/ 122547 h 2102176"/>
              <a:gd name="connsiteX2" fmla="*/ 1451727 w 2278465"/>
              <a:gd name="connsiteY2" fmla="*/ 18852 h 2102176"/>
              <a:gd name="connsiteX3" fmla="*/ 1706251 w 2278465"/>
              <a:gd name="connsiteY3" fmla="*/ 0 h 2102176"/>
              <a:gd name="connsiteX4" fmla="*/ 2139885 w 2278465"/>
              <a:gd name="connsiteY4" fmla="*/ 405351 h 2102176"/>
              <a:gd name="connsiteX5" fmla="*/ 2271860 w 2278465"/>
              <a:gd name="connsiteY5" fmla="*/ 735290 h 2102176"/>
              <a:gd name="connsiteX6" fmla="*/ 1923068 w 2278465"/>
              <a:gd name="connsiteY6" fmla="*/ 1187776 h 2102176"/>
              <a:gd name="connsiteX7" fmla="*/ 1743959 w 2278465"/>
              <a:gd name="connsiteY7" fmla="*/ 1102935 h 2102176"/>
              <a:gd name="connsiteX8" fmla="*/ 1828800 w 2278465"/>
              <a:gd name="connsiteY8" fmla="*/ 2007908 h 2102176"/>
              <a:gd name="connsiteX9" fmla="*/ 537328 w 2278465"/>
              <a:gd name="connsiteY9" fmla="*/ 2102176 h 2102176"/>
              <a:gd name="connsiteX10" fmla="*/ 659876 w 2278465"/>
              <a:gd name="connsiteY10" fmla="*/ 1102935 h 2102176"/>
              <a:gd name="connsiteX11" fmla="*/ 546755 w 2278465"/>
              <a:gd name="connsiteY11" fmla="*/ 1187777 h 2102176"/>
              <a:gd name="connsiteX12" fmla="*/ 0 w 2278465"/>
              <a:gd name="connsiteY12" fmla="*/ 1008667 h 2102176"/>
              <a:gd name="connsiteX13" fmla="*/ 56561 w 2278465"/>
              <a:gd name="connsiteY13" fmla="*/ 650447 h 2102176"/>
              <a:gd name="connsiteX14" fmla="*/ 150828 w 2278465"/>
              <a:gd name="connsiteY14" fmla="*/ 471340 h 2102176"/>
              <a:gd name="connsiteX15" fmla="*/ 452487 w 2278465"/>
              <a:gd name="connsiteY15" fmla="*/ 150828 h 2102176"/>
              <a:gd name="connsiteX16" fmla="*/ 650450 w 2278465"/>
              <a:gd name="connsiteY16" fmla="*/ 24116 h 2102176"/>
              <a:gd name="connsiteX17" fmla="*/ 905351 w 2278465"/>
              <a:gd name="connsiteY17" fmla="*/ 35132 h 2102176"/>
              <a:gd name="connsiteX0" fmla="*/ 1077345 w 2278465"/>
              <a:gd name="connsiteY0" fmla="*/ 120958 h 2102176"/>
              <a:gd name="connsiteX1" fmla="*/ 1309455 w 2278465"/>
              <a:gd name="connsiteY1" fmla="*/ 122547 h 2102176"/>
              <a:gd name="connsiteX2" fmla="*/ 1451727 w 2278465"/>
              <a:gd name="connsiteY2" fmla="*/ 18852 h 2102176"/>
              <a:gd name="connsiteX3" fmla="*/ 1706251 w 2278465"/>
              <a:gd name="connsiteY3" fmla="*/ 0 h 2102176"/>
              <a:gd name="connsiteX4" fmla="*/ 2139885 w 2278465"/>
              <a:gd name="connsiteY4" fmla="*/ 405351 h 2102176"/>
              <a:gd name="connsiteX5" fmla="*/ 2271860 w 2278465"/>
              <a:gd name="connsiteY5" fmla="*/ 735290 h 2102176"/>
              <a:gd name="connsiteX6" fmla="*/ 1923068 w 2278465"/>
              <a:gd name="connsiteY6" fmla="*/ 1187776 h 2102176"/>
              <a:gd name="connsiteX7" fmla="*/ 1743959 w 2278465"/>
              <a:gd name="connsiteY7" fmla="*/ 1102935 h 2102176"/>
              <a:gd name="connsiteX8" fmla="*/ 1894114 w 2278465"/>
              <a:gd name="connsiteY8" fmla="*/ 2065058 h 2102176"/>
              <a:gd name="connsiteX9" fmla="*/ 537328 w 2278465"/>
              <a:gd name="connsiteY9" fmla="*/ 2102176 h 2102176"/>
              <a:gd name="connsiteX10" fmla="*/ 659876 w 2278465"/>
              <a:gd name="connsiteY10" fmla="*/ 1102935 h 2102176"/>
              <a:gd name="connsiteX11" fmla="*/ 546755 w 2278465"/>
              <a:gd name="connsiteY11" fmla="*/ 1187777 h 2102176"/>
              <a:gd name="connsiteX12" fmla="*/ 0 w 2278465"/>
              <a:gd name="connsiteY12" fmla="*/ 1008667 h 2102176"/>
              <a:gd name="connsiteX13" fmla="*/ 56561 w 2278465"/>
              <a:gd name="connsiteY13" fmla="*/ 650447 h 2102176"/>
              <a:gd name="connsiteX14" fmla="*/ 150828 w 2278465"/>
              <a:gd name="connsiteY14" fmla="*/ 471340 h 2102176"/>
              <a:gd name="connsiteX15" fmla="*/ 452487 w 2278465"/>
              <a:gd name="connsiteY15" fmla="*/ 150828 h 2102176"/>
              <a:gd name="connsiteX16" fmla="*/ 650450 w 2278465"/>
              <a:gd name="connsiteY16" fmla="*/ 24116 h 2102176"/>
              <a:gd name="connsiteX17" fmla="*/ 905351 w 2278465"/>
              <a:gd name="connsiteY17" fmla="*/ 35132 h 2102176"/>
              <a:gd name="connsiteX0" fmla="*/ 1077345 w 2278465"/>
              <a:gd name="connsiteY0" fmla="*/ 120958 h 2102176"/>
              <a:gd name="connsiteX1" fmla="*/ 1309455 w 2278465"/>
              <a:gd name="connsiteY1" fmla="*/ 122547 h 2102176"/>
              <a:gd name="connsiteX2" fmla="*/ 1451727 w 2278465"/>
              <a:gd name="connsiteY2" fmla="*/ 18852 h 2102176"/>
              <a:gd name="connsiteX3" fmla="*/ 1706251 w 2278465"/>
              <a:gd name="connsiteY3" fmla="*/ 0 h 2102176"/>
              <a:gd name="connsiteX4" fmla="*/ 2139885 w 2278465"/>
              <a:gd name="connsiteY4" fmla="*/ 405351 h 2102176"/>
              <a:gd name="connsiteX5" fmla="*/ 2271860 w 2278465"/>
              <a:gd name="connsiteY5" fmla="*/ 735290 h 2102176"/>
              <a:gd name="connsiteX6" fmla="*/ 1923068 w 2278465"/>
              <a:gd name="connsiteY6" fmla="*/ 1187776 h 2102176"/>
              <a:gd name="connsiteX7" fmla="*/ 1792944 w 2278465"/>
              <a:gd name="connsiteY7" fmla="*/ 1111100 h 2102176"/>
              <a:gd name="connsiteX8" fmla="*/ 1894114 w 2278465"/>
              <a:gd name="connsiteY8" fmla="*/ 2065058 h 2102176"/>
              <a:gd name="connsiteX9" fmla="*/ 537328 w 2278465"/>
              <a:gd name="connsiteY9" fmla="*/ 2102176 h 2102176"/>
              <a:gd name="connsiteX10" fmla="*/ 659876 w 2278465"/>
              <a:gd name="connsiteY10" fmla="*/ 1102935 h 2102176"/>
              <a:gd name="connsiteX11" fmla="*/ 546755 w 2278465"/>
              <a:gd name="connsiteY11" fmla="*/ 1187777 h 2102176"/>
              <a:gd name="connsiteX12" fmla="*/ 0 w 2278465"/>
              <a:gd name="connsiteY12" fmla="*/ 1008667 h 2102176"/>
              <a:gd name="connsiteX13" fmla="*/ 56561 w 2278465"/>
              <a:gd name="connsiteY13" fmla="*/ 650447 h 2102176"/>
              <a:gd name="connsiteX14" fmla="*/ 150828 w 2278465"/>
              <a:gd name="connsiteY14" fmla="*/ 471340 h 2102176"/>
              <a:gd name="connsiteX15" fmla="*/ 452487 w 2278465"/>
              <a:gd name="connsiteY15" fmla="*/ 150828 h 2102176"/>
              <a:gd name="connsiteX16" fmla="*/ 650450 w 2278465"/>
              <a:gd name="connsiteY16" fmla="*/ 24116 h 2102176"/>
              <a:gd name="connsiteX17" fmla="*/ 905351 w 2278465"/>
              <a:gd name="connsiteY17" fmla="*/ 35132 h 2102176"/>
              <a:gd name="connsiteX0" fmla="*/ 1077345 w 2278465"/>
              <a:gd name="connsiteY0" fmla="*/ 120958 h 2102176"/>
              <a:gd name="connsiteX1" fmla="*/ 1309455 w 2278465"/>
              <a:gd name="connsiteY1" fmla="*/ 122547 h 2102176"/>
              <a:gd name="connsiteX2" fmla="*/ 1451727 w 2278465"/>
              <a:gd name="connsiteY2" fmla="*/ 18852 h 2102176"/>
              <a:gd name="connsiteX3" fmla="*/ 1706251 w 2278465"/>
              <a:gd name="connsiteY3" fmla="*/ 0 h 2102176"/>
              <a:gd name="connsiteX4" fmla="*/ 2139885 w 2278465"/>
              <a:gd name="connsiteY4" fmla="*/ 405351 h 2102176"/>
              <a:gd name="connsiteX5" fmla="*/ 2271860 w 2278465"/>
              <a:gd name="connsiteY5" fmla="*/ 735290 h 2102176"/>
              <a:gd name="connsiteX6" fmla="*/ 1923068 w 2278465"/>
              <a:gd name="connsiteY6" fmla="*/ 1187776 h 2102176"/>
              <a:gd name="connsiteX7" fmla="*/ 1792944 w 2278465"/>
              <a:gd name="connsiteY7" fmla="*/ 1111100 h 2102176"/>
              <a:gd name="connsiteX8" fmla="*/ 1894114 w 2278465"/>
              <a:gd name="connsiteY8" fmla="*/ 2065058 h 2102176"/>
              <a:gd name="connsiteX9" fmla="*/ 537328 w 2278465"/>
              <a:gd name="connsiteY9" fmla="*/ 2102176 h 2102176"/>
              <a:gd name="connsiteX10" fmla="*/ 619054 w 2278465"/>
              <a:gd name="connsiteY10" fmla="*/ 1168250 h 2102176"/>
              <a:gd name="connsiteX11" fmla="*/ 546755 w 2278465"/>
              <a:gd name="connsiteY11" fmla="*/ 1187777 h 2102176"/>
              <a:gd name="connsiteX12" fmla="*/ 0 w 2278465"/>
              <a:gd name="connsiteY12" fmla="*/ 1008667 h 2102176"/>
              <a:gd name="connsiteX13" fmla="*/ 56561 w 2278465"/>
              <a:gd name="connsiteY13" fmla="*/ 650447 h 2102176"/>
              <a:gd name="connsiteX14" fmla="*/ 150828 w 2278465"/>
              <a:gd name="connsiteY14" fmla="*/ 471340 h 2102176"/>
              <a:gd name="connsiteX15" fmla="*/ 452487 w 2278465"/>
              <a:gd name="connsiteY15" fmla="*/ 150828 h 2102176"/>
              <a:gd name="connsiteX16" fmla="*/ 650450 w 2278465"/>
              <a:gd name="connsiteY16" fmla="*/ 24116 h 2102176"/>
              <a:gd name="connsiteX17" fmla="*/ 905351 w 2278465"/>
              <a:gd name="connsiteY17" fmla="*/ 35132 h 2102176"/>
              <a:gd name="connsiteX0" fmla="*/ 1077345 w 2278465"/>
              <a:gd name="connsiteY0" fmla="*/ 120958 h 2102176"/>
              <a:gd name="connsiteX1" fmla="*/ 1309455 w 2278465"/>
              <a:gd name="connsiteY1" fmla="*/ 122547 h 2102176"/>
              <a:gd name="connsiteX2" fmla="*/ 1451727 w 2278465"/>
              <a:gd name="connsiteY2" fmla="*/ 18852 h 2102176"/>
              <a:gd name="connsiteX3" fmla="*/ 1706251 w 2278465"/>
              <a:gd name="connsiteY3" fmla="*/ 0 h 2102176"/>
              <a:gd name="connsiteX4" fmla="*/ 2139885 w 2278465"/>
              <a:gd name="connsiteY4" fmla="*/ 405351 h 2102176"/>
              <a:gd name="connsiteX5" fmla="*/ 2271860 w 2278465"/>
              <a:gd name="connsiteY5" fmla="*/ 735290 h 2102176"/>
              <a:gd name="connsiteX6" fmla="*/ 1923068 w 2278465"/>
              <a:gd name="connsiteY6" fmla="*/ 1187776 h 2102176"/>
              <a:gd name="connsiteX7" fmla="*/ 1792944 w 2278465"/>
              <a:gd name="connsiteY7" fmla="*/ 1111100 h 2102176"/>
              <a:gd name="connsiteX8" fmla="*/ 1992085 w 2278465"/>
              <a:gd name="connsiteY8" fmla="*/ 2065058 h 2102176"/>
              <a:gd name="connsiteX9" fmla="*/ 537328 w 2278465"/>
              <a:gd name="connsiteY9" fmla="*/ 2102176 h 2102176"/>
              <a:gd name="connsiteX10" fmla="*/ 619054 w 2278465"/>
              <a:gd name="connsiteY10" fmla="*/ 1168250 h 2102176"/>
              <a:gd name="connsiteX11" fmla="*/ 546755 w 2278465"/>
              <a:gd name="connsiteY11" fmla="*/ 1187777 h 2102176"/>
              <a:gd name="connsiteX12" fmla="*/ 0 w 2278465"/>
              <a:gd name="connsiteY12" fmla="*/ 1008667 h 2102176"/>
              <a:gd name="connsiteX13" fmla="*/ 56561 w 2278465"/>
              <a:gd name="connsiteY13" fmla="*/ 650447 h 2102176"/>
              <a:gd name="connsiteX14" fmla="*/ 150828 w 2278465"/>
              <a:gd name="connsiteY14" fmla="*/ 471340 h 2102176"/>
              <a:gd name="connsiteX15" fmla="*/ 452487 w 2278465"/>
              <a:gd name="connsiteY15" fmla="*/ 150828 h 2102176"/>
              <a:gd name="connsiteX16" fmla="*/ 650450 w 2278465"/>
              <a:gd name="connsiteY16" fmla="*/ 24116 h 2102176"/>
              <a:gd name="connsiteX17" fmla="*/ 905351 w 2278465"/>
              <a:gd name="connsiteY17" fmla="*/ 35132 h 2102176"/>
              <a:gd name="connsiteX0" fmla="*/ 1077345 w 2278465"/>
              <a:gd name="connsiteY0" fmla="*/ 120958 h 2175654"/>
              <a:gd name="connsiteX1" fmla="*/ 1309455 w 2278465"/>
              <a:gd name="connsiteY1" fmla="*/ 122547 h 2175654"/>
              <a:gd name="connsiteX2" fmla="*/ 1451727 w 2278465"/>
              <a:gd name="connsiteY2" fmla="*/ 18852 h 2175654"/>
              <a:gd name="connsiteX3" fmla="*/ 1706251 w 2278465"/>
              <a:gd name="connsiteY3" fmla="*/ 0 h 2175654"/>
              <a:gd name="connsiteX4" fmla="*/ 2139885 w 2278465"/>
              <a:gd name="connsiteY4" fmla="*/ 405351 h 2175654"/>
              <a:gd name="connsiteX5" fmla="*/ 2271860 w 2278465"/>
              <a:gd name="connsiteY5" fmla="*/ 735290 h 2175654"/>
              <a:gd name="connsiteX6" fmla="*/ 1923068 w 2278465"/>
              <a:gd name="connsiteY6" fmla="*/ 1187776 h 2175654"/>
              <a:gd name="connsiteX7" fmla="*/ 1792944 w 2278465"/>
              <a:gd name="connsiteY7" fmla="*/ 1111100 h 2175654"/>
              <a:gd name="connsiteX8" fmla="*/ 1992085 w 2278465"/>
              <a:gd name="connsiteY8" fmla="*/ 2065058 h 2175654"/>
              <a:gd name="connsiteX9" fmla="*/ 374042 w 2278465"/>
              <a:gd name="connsiteY9" fmla="*/ 2175654 h 2175654"/>
              <a:gd name="connsiteX10" fmla="*/ 619054 w 2278465"/>
              <a:gd name="connsiteY10" fmla="*/ 1168250 h 2175654"/>
              <a:gd name="connsiteX11" fmla="*/ 546755 w 2278465"/>
              <a:gd name="connsiteY11" fmla="*/ 1187777 h 2175654"/>
              <a:gd name="connsiteX12" fmla="*/ 0 w 2278465"/>
              <a:gd name="connsiteY12" fmla="*/ 1008667 h 2175654"/>
              <a:gd name="connsiteX13" fmla="*/ 56561 w 2278465"/>
              <a:gd name="connsiteY13" fmla="*/ 650447 h 2175654"/>
              <a:gd name="connsiteX14" fmla="*/ 150828 w 2278465"/>
              <a:gd name="connsiteY14" fmla="*/ 471340 h 2175654"/>
              <a:gd name="connsiteX15" fmla="*/ 452487 w 2278465"/>
              <a:gd name="connsiteY15" fmla="*/ 150828 h 2175654"/>
              <a:gd name="connsiteX16" fmla="*/ 650450 w 2278465"/>
              <a:gd name="connsiteY16" fmla="*/ 24116 h 2175654"/>
              <a:gd name="connsiteX17" fmla="*/ 905351 w 2278465"/>
              <a:gd name="connsiteY17" fmla="*/ 35132 h 2175654"/>
              <a:gd name="connsiteX0" fmla="*/ 1077345 w 2278465"/>
              <a:gd name="connsiteY0" fmla="*/ 120958 h 2175654"/>
              <a:gd name="connsiteX1" fmla="*/ 1309455 w 2278465"/>
              <a:gd name="connsiteY1" fmla="*/ 122547 h 2175654"/>
              <a:gd name="connsiteX2" fmla="*/ 1451727 w 2278465"/>
              <a:gd name="connsiteY2" fmla="*/ 18852 h 2175654"/>
              <a:gd name="connsiteX3" fmla="*/ 1706251 w 2278465"/>
              <a:gd name="connsiteY3" fmla="*/ 0 h 2175654"/>
              <a:gd name="connsiteX4" fmla="*/ 2139885 w 2278465"/>
              <a:gd name="connsiteY4" fmla="*/ 405351 h 2175654"/>
              <a:gd name="connsiteX5" fmla="*/ 2271860 w 2278465"/>
              <a:gd name="connsiteY5" fmla="*/ 735290 h 2175654"/>
              <a:gd name="connsiteX6" fmla="*/ 1923068 w 2278465"/>
              <a:gd name="connsiteY6" fmla="*/ 1187776 h 2175654"/>
              <a:gd name="connsiteX7" fmla="*/ 1792944 w 2278465"/>
              <a:gd name="connsiteY7" fmla="*/ 1111100 h 2175654"/>
              <a:gd name="connsiteX8" fmla="*/ 2073727 w 2278465"/>
              <a:gd name="connsiteY8" fmla="*/ 2114043 h 2175654"/>
              <a:gd name="connsiteX9" fmla="*/ 374042 w 2278465"/>
              <a:gd name="connsiteY9" fmla="*/ 2175654 h 2175654"/>
              <a:gd name="connsiteX10" fmla="*/ 619054 w 2278465"/>
              <a:gd name="connsiteY10" fmla="*/ 1168250 h 2175654"/>
              <a:gd name="connsiteX11" fmla="*/ 546755 w 2278465"/>
              <a:gd name="connsiteY11" fmla="*/ 1187777 h 2175654"/>
              <a:gd name="connsiteX12" fmla="*/ 0 w 2278465"/>
              <a:gd name="connsiteY12" fmla="*/ 1008667 h 2175654"/>
              <a:gd name="connsiteX13" fmla="*/ 56561 w 2278465"/>
              <a:gd name="connsiteY13" fmla="*/ 650447 h 2175654"/>
              <a:gd name="connsiteX14" fmla="*/ 150828 w 2278465"/>
              <a:gd name="connsiteY14" fmla="*/ 471340 h 2175654"/>
              <a:gd name="connsiteX15" fmla="*/ 452487 w 2278465"/>
              <a:gd name="connsiteY15" fmla="*/ 150828 h 2175654"/>
              <a:gd name="connsiteX16" fmla="*/ 650450 w 2278465"/>
              <a:gd name="connsiteY16" fmla="*/ 24116 h 2175654"/>
              <a:gd name="connsiteX17" fmla="*/ 905351 w 2278465"/>
              <a:gd name="connsiteY17" fmla="*/ 35132 h 2175654"/>
              <a:gd name="connsiteX0" fmla="*/ 1077345 w 2278465"/>
              <a:gd name="connsiteY0" fmla="*/ 120958 h 2175654"/>
              <a:gd name="connsiteX1" fmla="*/ 1309455 w 2278465"/>
              <a:gd name="connsiteY1" fmla="*/ 122547 h 2175654"/>
              <a:gd name="connsiteX2" fmla="*/ 1451727 w 2278465"/>
              <a:gd name="connsiteY2" fmla="*/ 18852 h 2175654"/>
              <a:gd name="connsiteX3" fmla="*/ 1706251 w 2278465"/>
              <a:gd name="connsiteY3" fmla="*/ 0 h 2175654"/>
              <a:gd name="connsiteX4" fmla="*/ 2139885 w 2278465"/>
              <a:gd name="connsiteY4" fmla="*/ 405351 h 2175654"/>
              <a:gd name="connsiteX5" fmla="*/ 2271860 w 2278465"/>
              <a:gd name="connsiteY5" fmla="*/ 735290 h 2175654"/>
              <a:gd name="connsiteX6" fmla="*/ 1866343 w 2278465"/>
              <a:gd name="connsiteY6" fmla="*/ 1225907 h 2175654"/>
              <a:gd name="connsiteX7" fmla="*/ 1792944 w 2278465"/>
              <a:gd name="connsiteY7" fmla="*/ 1111100 h 2175654"/>
              <a:gd name="connsiteX8" fmla="*/ 2073727 w 2278465"/>
              <a:gd name="connsiteY8" fmla="*/ 2114043 h 2175654"/>
              <a:gd name="connsiteX9" fmla="*/ 374042 w 2278465"/>
              <a:gd name="connsiteY9" fmla="*/ 2175654 h 2175654"/>
              <a:gd name="connsiteX10" fmla="*/ 619054 w 2278465"/>
              <a:gd name="connsiteY10" fmla="*/ 1168250 h 2175654"/>
              <a:gd name="connsiteX11" fmla="*/ 546755 w 2278465"/>
              <a:gd name="connsiteY11" fmla="*/ 1187777 h 2175654"/>
              <a:gd name="connsiteX12" fmla="*/ 0 w 2278465"/>
              <a:gd name="connsiteY12" fmla="*/ 1008667 h 2175654"/>
              <a:gd name="connsiteX13" fmla="*/ 56561 w 2278465"/>
              <a:gd name="connsiteY13" fmla="*/ 650447 h 2175654"/>
              <a:gd name="connsiteX14" fmla="*/ 150828 w 2278465"/>
              <a:gd name="connsiteY14" fmla="*/ 471340 h 2175654"/>
              <a:gd name="connsiteX15" fmla="*/ 452487 w 2278465"/>
              <a:gd name="connsiteY15" fmla="*/ 150828 h 2175654"/>
              <a:gd name="connsiteX16" fmla="*/ 650450 w 2278465"/>
              <a:gd name="connsiteY16" fmla="*/ 24116 h 2175654"/>
              <a:gd name="connsiteX17" fmla="*/ 905351 w 2278465"/>
              <a:gd name="connsiteY17" fmla="*/ 35132 h 2175654"/>
              <a:gd name="connsiteX0" fmla="*/ 1077345 w 2293866"/>
              <a:gd name="connsiteY0" fmla="*/ 120958 h 2175654"/>
              <a:gd name="connsiteX1" fmla="*/ 1309455 w 2293866"/>
              <a:gd name="connsiteY1" fmla="*/ 122547 h 2175654"/>
              <a:gd name="connsiteX2" fmla="*/ 1451727 w 2293866"/>
              <a:gd name="connsiteY2" fmla="*/ 18852 h 2175654"/>
              <a:gd name="connsiteX3" fmla="*/ 1706251 w 2293866"/>
              <a:gd name="connsiteY3" fmla="*/ 0 h 2175654"/>
              <a:gd name="connsiteX4" fmla="*/ 2139885 w 2293866"/>
              <a:gd name="connsiteY4" fmla="*/ 405351 h 2175654"/>
              <a:gd name="connsiteX5" fmla="*/ 2288218 w 2293866"/>
              <a:gd name="connsiteY5" fmla="*/ 784770 h 2175654"/>
              <a:gd name="connsiteX6" fmla="*/ 1866343 w 2293866"/>
              <a:gd name="connsiteY6" fmla="*/ 1225907 h 2175654"/>
              <a:gd name="connsiteX7" fmla="*/ 1792944 w 2293866"/>
              <a:gd name="connsiteY7" fmla="*/ 1111100 h 2175654"/>
              <a:gd name="connsiteX8" fmla="*/ 2073727 w 2293866"/>
              <a:gd name="connsiteY8" fmla="*/ 2114043 h 2175654"/>
              <a:gd name="connsiteX9" fmla="*/ 374042 w 2293866"/>
              <a:gd name="connsiteY9" fmla="*/ 2175654 h 2175654"/>
              <a:gd name="connsiteX10" fmla="*/ 619054 w 2293866"/>
              <a:gd name="connsiteY10" fmla="*/ 1168250 h 2175654"/>
              <a:gd name="connsiteX11" fmla="*/ 546755 w 2293866"/>
              <a:gd name="connsiteY11" fmla="*/ 1187777 h 2175654"/>
              <a:gd name="connsiteX12" fmla="*/ 0 w 2293866"/>
              <a:gd name="connsiteY12" fmla="*/ 1008667 h 2175654"/>
              <a:gd name="connsiteX13" fmla="*/ 56561 w 2293866"/>
              <a:gd name="connsiteY13" fmla="*/ 650447 h 2175654"/>
              <a:gd name="connsiteX14" fmla="*/ 150828 w 2293866"/>
              <a:gd name="connsiteY14" fmla="*/ 471340 h 2175654"/>
              <a:gd name="connsiteX15" fmla="*/ 452487 w 2293866"/>
              <a:gd name="connsiteY15" fmla="*/ 150828 h 2175654"/>
              <a:gd name="connsiteX16" fmla="*/ 650450 w 2293866"/>
              <a:gd name="connsiteY16" fmla="*/ 24116 h 2175654"/>
              <a:gd name="connsiteX17" fmla="*/ 905351 w 2293866"/>
              <a:gd name="connsiteY17" fmla="*/ 35132 h 2175654"/>
              <a:gd name="connsiteX0" fmla="*/ 1077345 w 2293866"/>
              <a:gd name="connsiteY0" fmla="*/ 120958 h 2175654"/>
              <a:gd name="connsiteX1" fmla="*/ 1309455 w 2293866"/>
              <a:gd name="connsiteY1" fmla="*/ 122547 h 2175654"/>
              <a:gd name="connsiteX2" fmla="*/ 1451727 w 2293866"/>
              <a:gd name="connsiteY2" fmla="*/ 18852 h 2175654"/>
              <a:gd name="connsiteX3" fmla="*/ 1706251 w 2293866"/>
              <a:gd name="connsiteY3" fmla="*/ 0 h 2175654"/>
              <a:gd name="connsiteX4" fmla="*/ 2139885 w 2293866"/>
              <a:gd name="connsiteY4" fmla="*/ 405351 h 2175654"/>
              <a:gd name="connsiteX5" fmla="*/ 2288218 w 2293866"/>
              <a:gd name="connsiteY5" fmla="*/ 784770 h 2175654"/>
              <a:gd name="connsiteX6" fmla="*/ 1866343 w 2293866"/>
              <a:gd name="connsiteY6" fmla="*/ 1225907 h 2175654"/>
              <a:gd name="connsiteX7" fmla="*/ 1792944 w 2293866"/>
              <a:gd name="connsiteY7" fmla="*/ 1111100 h 2175654"/>
              <a:gd name="connsiteX8" fmla="*/ 2073727 w 2293866"/>
              <a:gd name="connsiteY8" fmla="*/ 2114043 h 2175654"/>
              <a:gd name="connsiteX9" fmla="*/ 374042 w 2293866"/>
              <a:gd name="connsiteY9" fmla="*/ 2175654 h 2175654"/>
              <a:gd name="connsiteX10" fmla="*/ 619054 w 2293866"/>
              <a:gd name="connsiteY10" fmla="*/ 1168250 h 2175654"/>
              <a:gd name="connsiteX11" fmla="*/ 546755 w 2293866"/>
              <a:gd name="connsiteY11" fmla="*/ 1187777 h 2175654"/>
              <a:gd name="connsiteX12" fmla="*/ 48719 w 2293866"/>
              <a:gd name="connsiteY12" fmla="*/ 1022679 h 2175654"/>
              <a:gd name="connsiteX13" fmla="*/ 0 w 2293866"/>
              <a:gd name="connsiteY13" fmla="*/ 1008667 h 2175654"/>
              <a:gd name="connsiteX14" fmla="*/ 56561 w 2293866"/>
              <a:gd name="connsiteY14" fmla="*/ 650447 h 2175654"/>
              <a:gd name="connsiteX15" fmla="*/ 150828 w 2293866"/>
              <a:gd name="connsiteY15" fmla="*/ 471340 h 2175654"/>
              <a:gd name="connsiteX16" fmla="*/ 452487 w 2293866"/>
              <a:gd name="connsiteY16" fmla="*/ 150828 h 2175654"/>
              <a:gd name="connsiteX17" fmla="*/ 650450 w 2293866"/>
              <a:gd name="connsiteY17" fmla="*/ 24116 h 2175654"/>
              <a:gd name="connsiteX18" fmla="*/ 905351 w 2293866"/>
              <a:gd name="connsiteY18" fmla="*/ 35132 h 2175654"/>
              <a:gd name="connsiteX0" fmla="*/ 1077345 w 2293866"/>
              <a:gd name="connsiteY0" fmla="*/ 120958 h 2175654"/>
              <a:gd name="connsiteX1" fmla="*/ 1309455 w 2293866"/>
              <a:gd name="connsiteY1" fmla="*/ 122547 h 2175654"/>
              <a:gd name="connsiteX2" fmla="*/ 1451727 w 2293866"/>
              <a:gd name="connsiteY2" fmla="*/ 18852 h 2175654"/>
              <a:gd name="connsiteX3" fmla="*/ 1706251 w 2293866"/>
              <a:gd name="connsiteY3" fmla="*/ 0 h 2175654"/>
              <a:gd name="connsiteX4" fmla="*/ 2139885 w 2293866"/>
              <a:gd name="connsiteY4" fmla="*/ 405351 h 2175654"/>
              <a:gd name="connsiteX5" fmla="*/ 2288218 w 2293866"/>
              <a:gd name="connsiteY5" fmla="*/ 784770 h 2175654"/>
              <a:gd name="connsiteX6" fmla="*/ 1866343 w 2293866"/>
              <a:gd name="connsiteY6" fmla="*/ 1225907 h 2175654"/>
              <a:gd name="connsiteX7" fmla="*/ 1792944 w 2293866"/>
              <a:gd name="connsiteY7" fmla="*/ 1111100 h 2175654"/>
              <a:gd name="connsiteX8" fmla="*/ 2073727 w 2293866"/>
              <a:gd name="connsiteY8" fmla="*/ 2114043 h 2175654"/>
              <a:gd name="connsiteX9" fmla="*/ 374042 w 2293866"/>
              <a:gd name="connsiteY9" fmla="*/ 2175654 h 2175654"/>
              <a:gd name="connsiteX10" fmla="*/ 553626 w 2293866"/>
              <a:gd name="connsiteY10" fmla="*/ 1168250 h 2175654"/>
              <a:gd name="connsiteX11" fmla="*/ 546755 w 2293866"/>
              <a:gd name="connsiteY11" fmla="*/ 1187777 h 2175654"/>
              <a:gd name="connsiteX12" fmla="*/ 48719 w 2293866"/>
              <a:gd name="connsiteY12" fmla="*/ 1022679 h 2175654"/>
              <a:gd name="connsiteX13" fmla="*/ 0 w 2293866"/>
              <a:gd name="connsiteY13" fmla="*/ 1008667 h 2175654"/>
              <a:gd name="connsiteX14" fmla="*/ 56561 w 2293866"/>
              <a:gd name="connsiteY14" fmla="*/ 650447 h 2175654"/>
              <a:gd name="connsiteX15" fmla="*/ 150828 w 2293866"/>
              <a:gd name="connsiteY15" fmla="*/ 471340 h 2175654"/>
              <a:gd name="connsiteX16" fmla="*/ 452487 w 2293866"/>
              <a:gd name="connsiteY16" fmla="*/ 150828 h 2175654"/>
              <a:gd name="connsiteX17" fmla="*/ 650450 w 2293866"/>
              <a:gd name="connsiteY17" fmla="*/ 24116 h 2175654"/>
              <a:gd name="connsiteX18" fmla="*/ 905351 w 2293866"/>
              <a:gd name="connsiteY18" fmla="*/ 35132 h 2175654"/>
              <a:gd name="connsiteX0" fmla="*/ 1077345 w 2293866"/>
              <a:gd name="connsiteY0" fmla="*/ 120958 h 2175654"/>
              <a:gd name="connsiteX1" fmla="*/ 1309455 w 2293866"/>
              <a:gd name="connsiteY1" fmla="*/ 122547 h 2175654"/>
              <a:gd name="connsiteX2" fmla="*/ 1451727 w 2293866"/>
              <a:gd name="connsiteY2" fmla="*/ 18852 h 2175654"/>
              <a:gd name="connsiteX3" fmla="*/ 1706251 w 2293866"/>
              <a:gd name="connsiteY3" fmla="*/ 0 h 2175654"/>
              <a:gd name="connsiteX4" fmla="*/ 2139885 w 2293866"/>
              <a:gd name="connsiteY4" fmla="*/ 405351 h 2175654"/>
              <a:gd name="connsiteX5" fmla="*/ 2288218 w 2293866"/>
              <a:gd name="connsiteY5" fmla="*/ 784770 h 2175654"/>
              <a:gd name="connsiteX6" fmla="*/ 1866343 w 2293866"/>
              <a:gd name="connsiteY6" fmla="*/ 1225907 h 2175654"/>
              <a:gd name="connsiteX7" fmla="*/ 1825658 w 2293866"/>
              <a:gd name="connsiteY7" fmla="*/ 1091308 h 2175654"/>
              <a:gd name="connsiteX8" fmla="*/ 2073727 w 2293866"/>
              <a:gd name="connsiteY8" fmla="*/ 2114043 h 2175654"/>
              <a:gd name="connsiteX9" fmla="*/ 374042 w 2293866"/>
              <a:gd name="connsiteY9" fmla="*/ 2175654 h 2175654"/>
              <a:gd name="connsiteX10" fmla="*/ 553626 w 2293866"/>
              <a:gd name="connsiteY10" fmla="*/ 1168250 h 2175654"/>
              <a:gd name="connsiteX11" fmla="*/ 546755 w 2293866"/>
              <a:gd name="connsiteY11" fmla="*/ 1187777 h 2175654"/>
              <a:gd name="connsiteX12" fmla="*/ 48719 w 2293866"/>
              <a:gd name="connsiteY12" fmla="*/ 1022679 h 2175654"/>
              <a:gd name="connsiteX13" fmla="*/ 0 w 2293866"/>
              <a:gd name="connsiteY13" fmla="*/ 1008667 h 2175654"/>
              <a:gd name="connsiteX14" fmla="*/ 56561 w 2293866"/>
              <a:gd name="connsiteY14" fmla="*/ 650447 h 2175654"/>
              <a:gd name="connsiteX15" fmla="*/ 150828 w 2293866"/>
              <a:gd name="connsiteY15" fmla="*/ 471340 h 2175654"/>
              <a:gd name="connsiteX16" fmla="*/ 452487 w 2293866"/>
              <a:gd name="connsiteY16" fmla="*/ 150828 h 2175654"/>
              <a:gd name="connsiteX17" fmla="*/ 650450 w 2293866"/>
              <a:gd name="connsiteY17" fmla="*/ 24116 h 2175654"/>
              <a:gd name="connsiteX18" fmla="*/ 905351 w 2293866"/>
              <a:gd name="connsiteY18" fmla="*/ 35132 h 2175654"/>
              <a:gd name="connsiteX0" fmla="*/ 1077345 w 2293866"/>
              <a:gd name="connsiteY0" fmla="*/ 120958 h 2175654"/>
              <a:gd name="connsiteX1" fmla="*/ 1309455 w 2293866"/>
              <a:gd name="connsiteY1" fmla="*/ 122547 h 2175654"/>
              <a:gd name="connsiteX2" fmla="*/ 1451727 w 2293866"/>
              <a:gd name="connsiteY2" fmla="*/ 18852 h 2175654"/>
              <a:gd name="connsiteX3" fmla="*/ 1706251 w 2293866"/>
              <a:gd name="connsiteY3" fmla="*/ 0 h 2175654"/>
              <a:gd name="connsiteX4" fmla="*/ 2139885 w 2293866"/>
              <a:gd name="connsiteY4" fmla="*/ 405351 h 2175654"/>
              <a:gd name="connsiteX5" fmla="*/ 2288218 w 2293866"/>
              <a:gd name="connsiteY5" fmla="*/ 784770 h 2175654"/>
              <a:gd name="connsiteX6" fmla="*/ 1890879 w 2293866"/>
              <a:gd name="connsiteY6" fmla="*/ 1196219 h 2175654"/>
              <a:gd name="connsiteX7" fmla="*/ 1825658 w 2293866"/>
              <a:gd name="connsiteY7" fmla="*/ 1091308 h 2175654"/>
              <a:gd name="connsiteX8" fmla="*/ 2073727 w 2293866"/>
              <a:gd name="connsiteY8" fmla="*/ 2114043 h 2175654"/>
              <a:gd name="connsiteX9" fmla="*/ 374042 w 2293866"/>
              <a:gd name="connsiteY9" fmla="*/ 2175654 h 2175654"/>
              <a:gd name="connsiteX10" fmla="*/ 553626 w 2293866"/>
              <a:gd name="connsiteY10" fmla="*/ 1168250 h 2175654"/>
              <a:gd name="connsiteX11" fmla="*/ 546755 w 2293866"/>
              <a:gd name="connsiteY11" fmla="*/ 1187777 h 2175654"/>
              <a:gd name="connsiteX12" fmla="*/ 48719 w 2293866"/>
              <a:gd name="connsiteY12" fmla="*/ 1022679 h 2175654"/>
              <a:gd name="connsiteX13" fmla="*/ 0 w 2293866"/>
              <a:gd name="connsiteY13" fmla="*/ 1008667 h 2175654"/>
              <a:gd name="connsiteX14" fmla="*/ 56561 w 2293866"/>
              <a:gd name="connsiteY14" fmla="*/ 650447 h 2175654"/>
              <a:gd name="connsiteX15" fmla="*/ 150828 w 2293866"/>
              <a:gd name="connsiteY15" fmla="*/ 471340 h 2175654"/>
              <a:gd name="connsiteX16" fmla="*/ 452487 w 2293866"/>
              <a:gd name="connsiteY16" fmla="*/ 150828 h 2175654"/>
              <a:gd name="connsiteX17" fmla="*/ 650450 w 2293866"/>
              <a:gd name="connsiteY17" fmla="*/ 24116 h 2175654"/>
              <a:gd name="connsiteX18" fmla="*/ 905351 w 2293866"/>
              <a:gd name="connsiteY18" fmla="*/ 35132 h 2175654"/>
              <a:gd name="connsiteX0" fmla="*/ 1077345 w 2293866"/>
              <a:gd name="connsiteY0" fmla="*/ 120958 h 2175654"/>
              <a:gd name="connsiteX1" fmla="*/ 1309455 w 2293866"/>
              <a:gd name="connsiteY1" fmla="*/ 122547 h 2175654"/>
              <a:gd name="connsiteX2" fmla="*/ 1451727 w 2293866"/>
              <a:gd name="connsiteY2" fmla="*/ 18852 h 2175654"/>
              <a:gd name="connsiteX3" fmla="*/ 1706251 w 2293866"/>
              <a:gd name="connsiteY3" fmla="*/ 0 h 2175654"/>
              <a:gd name="connsiteX4" fmla="*/ 2139885 w 2293866"/>
              <a:gd name="connsiteY4" fmla="*/ 405351 h 2175654"/>
              <a:gd name="connsiteX5" fmla="*/ 2288218 w 2293866"/>
              <a:gd name="connsiteY5" fmla="*/ 784770 h 2175654"/>
              <a:gd name="connsiteX6" fmla="*/ 1890879 w 2293866"/>
              <a:gd name="connsiteY6" fmla="*/ 1196219 h 2175654"/>
              <a:gd name="connsiteX7" fmla="*/ 1866550 w 2293866"/>
              <a:gd name="connsiteY7" fmla="*/ 1101205 h 2175654"/>
              <a:gd name="connsiteX8" fmla="*/ 2073727 w 2293866"/>
              <a:gd name="connsiteY8" fmla="*/ 2114043 h 2175654"/>
              <a:gd name="connsiteX9" fmla="*/ 374042 w 2293866"/>
              <a:gd name="connsiteY9" fmla="*/ 2175654 h 2175654"/>
              <a:gd name="connsiteX10" fmla="*/ 553626 w 2293866"/>
              <a:gd name="connsiteY10" fmla="*/ 1168250 h 2175654"/>
              <a:gd name="connsiteX11" fmla="*/ 546755 w 2293866"/>
              <a:gd name="connsiteY11" fmla="*/ 1187777 h 2175654"/>
              <a:gd name="connsiteX12" fmla="*/ 48719 w 2293866"/>
              <a:gd name="connsiteY12" fmla="*/ 1022679 h 2175654"/>
              <a:gd name="connsiteX13" fmla="*/ 0 w 2293866"/>
              <a:gd name="connsiteY13" fmla="*/ 1008667 h 2175654"/>
              <a:gd name="connsiteX14" fmla="*/ 56561 w 2293866"/>
              <a:gd name="connsiteY14" fmla="*/ 650447 h 2175654"/>
              <a:gd name="connsiteX15" fmla="*/ 150828 w 2293866"/>
              <a:gd name="connsiteY15" fmla="*/ 471340 h 2175654"/>
              <a:gd name="connsiteX16" fmla="*/ 452487 w 2293866"/>
              <a:gd name="connsiteY16" fmla="*/ 150828 h 2175654"/>
              <a:gd name="connsiteX17" fmla="*/ 650450 w 2293866"/>
              <a:gd name="connsiteY17" fmla="*/ 24116 h 2175654"/>
              <a:gd name="connsiteX18" fmla="*/ 905351 w 2293866"/>
              <a:gd name="connsiteY18" fmla="*/ 35132 h 2175654"/>
              <a:gd name="connsiteX0" fmla="*/ 1077345 w 2293866"/>
              <a:gd name="connsiteY0" fmla="*/ 120958 h 2175654"/>
              <a:gd name="connsiteX1" fmla="*/ 1309455 w 2293866"/>
              <a:gd name="connsiteY1" fmla="*/ 122547 h 2175654"/>
              <a:gd name="connsiteX2" fmla="*/ 1451727 w 2293866"/>
              <a:gd name="connsiteY2" fmla="*/ 18852 h 2175654"/>
              <a:gd name="connsiteX3" fmla="*/ 1706251 w 2293866"/>
              <a:gd name="connsiteY3" fmla="*/ 0 h 2175654"/>
              <a:gd name="connsiteX4" fmla="*/ 2139885 w 2293866"/>
              <a:gd name="connsiteY4" fmla="*/ 405351 h 2175654"/>
              <a:gd name="connsiteX5" fmla="*/ 2288218 w 2293866"/>
              <a:gd name="connsiteY5" fmla="*/ 784770 h 2175654"/>
              <a:gd name="connsiteX6" fmla="*/ 1919744 w 2293866"/>
              <a:gd name="connsiteY6" fmla="*/ 1307987 h 2175654"/>
              <a:gd name="connsiteX7" fmla="*/ 1866550 w 2293866"/>
              <a:gd name="connsiteY7" fmla="*/ 1101205 h 2175654"/>
              <a:gd name="connsiteX8" fmla="*/ 2073727 w 2293866"/>
              <a:gd name="connsiteY8" fmla="*/ 2114043 h 2175654"/>
              <a:gd name="connsiteX9" fmla="*/ 374042 w 2293866"/>
              <a:gd name="connsiteY9" fmla="*/ 2175654 h 2175654"/>
              <a:gd name="connsiteX10" fmla="*/ 553626 w 2293866"/>
              <a:gd name="connsiteY10" fmla="*/ 1168250 h 2175654"/>
              <a:gd name="connsiteX11" fmla="*/ 546755 w 2293866"/>
              <a:gd name="connsiteY11" fmla="*/ 1187777 h 2175654"/>
              <a:gd name="connsiteX12" fmla="*/ 48719 w 2293866"/>
              <a:gd name="connsiteY12" fmla="*/ 1022679 h 2175654"/>
              <a:gd name="connsiteX13" fmla="*/ 0 w 2293866"/>
              <a:gd name="connsiteY13" fmla="*/ 1008667 h 2175654"/>
              <a:gd name="connsiteX14" fmla="*/ 56561 w 2293866"/>
              <a:gd name="connsiteY14" fmla="*/ 650447 h 2175654"/>
              <a:gd name="connsiteX15" fmla="*/ 150828 w 2293866"/>
              <a:gd name="connsiteY15" fmla="*/ 471340 h 2175654"/>
              <a:gd name="connsiteX16" fmla="*/ 452487 w 2293866"/>
              <a:gd name="connsiteY16" fmla="*/ 150828 h 2175654"/>
              <a:gd name="connsiteX17" fmla="*/ 650450 w 2293866"/>
              <a:gd name="connsiteY17" fmla="*/ 24116 h 2175654"/>
              <a:gd name="connsiteX18" fmla="*/ 905351 w 2293866"/>
              <a:gd name="connsiteY18" fmla="*/ 35132 h 2175654"/>
              <a:gd name="connsiteX0" fmla="*/ 1077345 w 2293866"/>
              <a:gd name="connsiteY0" fmla="*/ 120958 h 2175654"/>
              <a:gd name="connsiteX1" fmla="*/ 1309455 w 2293866"/>
              <a:gd name="connsiteY1" fmla="*/ 122547 h 2175654"/>
              <a:gd name="connsiteX2" fmla="*/ 1451727 w 2293866"/>
              <a:gd name="connsiteY2" fmla="*/ 18852 h 2175654"/>
              <a:gd name="connsiteX3" fmla="*/ 1706251 w 2293866"/>
              <a:gd name="connsiteY3" fmla="*/ 0 h 2175654"/>
              <a:gd name="connsiteX4" fmla="*/ 2139885 w 2293866"/>
              <a:gd name="connsiteY4" fmla="*/ 405351 h 2175654"/>
              <a:gd name="connsiteX5" fmla="*/ 2288218 w 2293866"/>
              <a:gd name="connsiteY5" fmla="*/ 784770 h 2175654"/>
              <a:gd name="connsiteX6" fmla="*/ 1919744 w 2293866"/>
              <a:gd name="connsiteY6" fmla="*/ 1307987 h 2175654"/>
              <a:gd name="connsiteX7" fmla="*/ 1912735 w 2293866"/>
              <a:gd name="connsiteY7" fmla="*/ 1073263 h 2175654"/>
              <a:gd name="connsiteX8" fmla="*/ 2073727 w 2293866"/>
              <a:gd name="connsiteY8" fmla="*/ 2114043 h 2175654"/>
              <a:gd name="connsiteX9" fmla="*/ 374042 w 2293866"/>
              <a:gd name="connsiteY9" fmla="*/ 2175654 h 2175654"/>
              <a:gd name="connsiteX10" fmla="*/ 553626 w 2293866"/>
              <a:gd name="connsiteY10" fmla="*/ 1168250 h 2175654"/>
              <a:gd name="connsiteX11" fmla="*/ 546755 w 2293866"/>
              <a:gd name="connsiteY11" fmla="*/ 1187777 h 2175654"/>
              <a:gd name="connsiteX12" fmla="*/ 48719 w 2293866"/>
              <a:gd name="connsiteY12" fmla="*/ 1022679 h 2175654"/>
              <a:gd name="connsiteX13" fmla="*/ 0 w 2293866"/>
              <a:gd name="connsiteY13" fmla="*/ 1008667 h 2175654"/>
              <a:gd name="connsiteX14" fmla="*/ 56561 w 2293866"/>
              <a:gd name="connsiteY14" fmla="*/ 650447 h 2175654"/>
              <a:gd name="connsiteX15" fmla="*/ 150828 w 2293866"/>
              <a:gd name="connsiteY15" fmla="*/ 471340 h 2175654"/>
              <a:gd name="connsiteX16" fmla="*/ 452487 w 2293866"/>
              <a:gd name="connsiteY16" fmla="*/ 150828 h 2175654"/>
              <a:gd name="connsiteX17" fmla="*/ 650450 w 2293866"/>
              <a:gd name="connsiteY17" fmla="*/ 24116 h 2175654"/>
              <a:gd name="connsiteX18" fmla="*/ 905351 w 2293866"/>
              <a:gd name="connsiteY18" fmla="*/ 35132 h 2175654"/>
              <a:gd name="connsiteX0" fmla="*/ 1077345 w 2293866"/>
              <a:gd name="connsiteY0" fmla="*/ 120958 h 2175654"/>
              <a:gd name="connsiteX1" fmla="*/ 1309455 w 2293866"/>
              <a:gd name="connsiteY1" fmla="*/ 122547 h 2175654"/>
              <a:gd name="connsiteX2" fmla="*/ 1451727 w 2293866"/>
              <a:gd name="connsiteY2" fmla="*/ 18852 h 2175654"/>
              <a:gd name="connsiteX3" fmla="*/ 1706251 w 2293866"/>
              <a:gd name="connsiteY3" fmla="*/ 0 h 2175654"/>
              <a:gd name="connsiteX4" fmla="*/ 2139885 w 2293866"/>
              <a:gd name="connsiteY4" fmla="*/ 405351 h 2175654"/>
              <a:gd name="connsiteX5" fmla="*/ 2288218 w 2293866"/>
              <a:gd name="connsiteY5" fmla="*/ 784770 h 2175654"/>
              <a:gd name="connsiteX6" fmla="*/ 1919744 w 2293866"/>
              <a:gd name="connsiteY6" fmla="*/ 1266075 h 2175654"/>
              <a:gd name="connsiteX7" fmla="*/ 1912735 w 2293866"/>
              <a:gd name="connsiteY7" fmla="*/ 1073263 h 2175654"/>
              <a:gd name="connsiteX8" fmla="*/ 2073727 w 2293866"/>
              <a:gd name="connsiteY8" fmla="*/ 2114043 h 2175654"/>
              <a:gd name="connsiteX9" fmla="*/ 374042 w 2293866"/>
              <a:gd name="connsiteY9" fmla="*/ 2175654 h 2175654"/>
              <a:gd name="connsiteX10" fmla="*/ 553626 w 2293866"/>
              <a:gd name="connsiteY10" fmla="*/ 1168250 h 2175654"/>
              <a:gd name="connsiteX11" fmla="*/ 546755 w 2293866"/>
              <a:gd name="connsiteY11" fmla="*/ 1187777 h 2175654"/>
              <a:gd name="connsiteX12" fmla="*/ 48719 w 2293866"/>
              <a:gd name="connsiteY12" fmla="*/ 1022679 h 2175654"/>
              <a:gd name="connsiteX13" fmla="*/ 0 w 2293866"/>
              <a:gd name="connsiteY13" fmla="*/ 1008667 h 2175654"/>
              <a:gd name="connsiteX14" fmla="*/ 56561 w 2293866"/>
              <a:gd name="connsiteY14" fmla="*/ 650447 h 2175654"/>
              <a:gd name="connsiteX15" fmla="*/ 150828 w 2293866"/>
              <a:gd name="connsiteY15" fmla="*/ 471340 h 2175654"/>
              <a:gd name="connsiteX16" fmla="*/ 452487 w 2293866"/>
              <a:gd name="connsiteY16" fmla="*/ 150828 h 2175654"/>
              <a:gd name="connsiteX17" fmla="*/ 650450 w 2293866"/>
              <a:gd name="connsiteY17" fmla="*/ 24116 h 2175654"/>
              <a:gd name="connsiteX18" fmla="*/ 905351 w 2293866"/>
              <a:gd name="connsiteY18" fmla="*/ 35132 h 2175654"/>
              <a:gd name="connsiteX0" fmla="*/ 1077345 w 2293866"/>
              <a:gd name="connsiteY0" fmla="*/ 120958 h 2175654"/>
              <a:gd name="connsiteX1" fmla="*/ 1309455 w 2293866"/>
              <a:gd name="connsiteY1" fmla="*/ 122547 h 2175654"/>
              <a:gd name="connsiteX2" fmla="*/ 1451727 w 2293866"/>
              <a:gd name="connsiteY2" fmla="*/ 18852 h 2175654"/>
              <a:gd name="connsiteX3" fmla="*/ 1706251 w 2293866"/>
              <a:gd name="connsiteY3" fmla="*/ 0 h 2175654"/>
              <a:gd name="connsiteX4" fmla="*/ 2139885 w 2293866"/>
              <a:gd name="connsiteY4" fmla="*/ 405351 h 2175654"/>
              <a:gd name="connsiteX5" fmla="*/ 2288218 w 2293866"/>
              <a:gd name="connsiteY5" fmla="*/ 784770 h 2175654"/>
              <a:gd name="connsiteX6" fmla="*/ 1919744 w 2293866"/>
              <a:gd name="connsiteY6" fmla="*/ 1266075 h 2175654"/>
              <a:gd name="connsiteX7" fmla="*/ 1912735 w 2293866"/>
              <a:gd name="connsiteY7" fmla="*/ 1073263 h 2175654"/>
              <a:gd name="connsiteX8" fmla="*/ 2091046 w 2293866"/>
              <a:gd name="connsiteY8" fmla="*/ 2114043 h 2175654"/>
              <a:gd name="connsiteX9" fmla="*/ 374042 w 2293866"/>
              <a:gd name="connsiteY9" fmla="*/ 2175654 h 2175654"/>
              <a:gd name="connsiteX10" fmla="*/ 553626 w 2293866"/>
              <a:gd name="connsiteY10" fmla="*/ 1168250 h 2175654"/>
              <a:gd name="connsiteX11" fmla="*/ 546755 w 2293866"/>
              <a:gd name="connsiteY11" fmla="*/ 1187777 h 2175654"/>
              <a:gd name="connsiteX12" fmla="*/ 48719 w 2293866"/>
              <a:gd name="connsiteY12" fmla="*/ 1022679 h 2175654"/>
              <a:gd name="connsiteX13" fmla="*/ 0 w 2293866"/>
              <a:gd name="connsiteY13" fmla="*/ 1008667 h 2175654"/>
              <a:gd name="connsiteX14" fmla="*/ 56561 w 2293866"/>
              <a:gd name="connsiteY14" fmla="*/ 650447 h 2175654"/>
              <a:gd name="connsiteX15" fmla="*/ 150828 w 2293866"/>
              <a:gd name="connsiteY15" fmla="*/ 471340 h 2175654"/>
              <a:gd name="connsiteX16" fmla="*/ 452487 w 2293866"/>
              <a:gd name="connsiteY16" fmla="*/ 150828 h 2175654"/>
              <a:gd name="connsiteX17" fmla="*/ 650450 w 2293866"/>
              <a:gd name="connsiteY17" fmla="*/ 24116 h 2175654"/>
              <a:gd name="connsiteX18" fmla="*/ 905351 w 2293866"/>
              <a:gd name="connsiteY18" fmla="*/ 35132 h 2175654"/>
              <a:gd name="connsiteX0" fmla="*/ 1077345 w 2293866"/>
              <a:gd name="connsiteY0" fmla="*/ 120958 h 2175654"/>
              <a:gd name="connsiteX1" fmla="*/ 1309455 w 2293866"/>
              <a:gd name="connsiteY1" fmla="*/ 122547 h 2175654"/>
              <a:gd name="connsiteX2" fmla="*/ 1451727 w 2293866"/>
              <a:gd name="connsiteY2" fmla="*/ 18852 h 2175654"/>
              <a:gd name="connsiteX3" fmla="*/ 1706251 w 2293866"/>
              <a:gd name="connsiteY3" fmla="*/ 0 h 2175654"/>
              <a:gd name="connsiteX4" fmla="*/ 2139885 w 2293866"/>
              <a:gd name="connsiteY4" fmla="*/ 405351 h 2175654"/>
              <a:gd name="connsiteX5" fmla="*/ 2288218 w 2293866"/>
              <a:gd name="connsiteY5" fmla="*/ 784770 h 2175654"/>
              <a:gd name="connsiteX6" fmla="*/ 1919744 w 2293866"/>
              <a:gd name="connsiteY6" fmla="*/ 1266075 h 2175654"/>
              <a:gd name="connsiteX7" fmla="*/ 1912735 w 2293866"/>
              <a:gd name="connsiteY7" fmla="*/ 1073263 h 2175654"/>
              <a:gd name="connsiteX8" fmla="*/ 2137231 w 2293866"/>
              <a:gd name="connsiteY8" fmla="*/ 2093087 h 2175654"/>
              <a:gd name="connsiteX9" fmla="*/ 374042 w 2293866"/>
              <a:gd name="connsiteY9" fmla="*/ 2175654 h 2175654"/>
              <a:gd name="connsiteX10" fmla="*/ 553626 w 2293866"/>
              <a:gd name="connsiteY10" fmla="*/ 1168250 h 2175654"/>
              <a:gd name="connsiteX11" fmla="*/ 546755 w 2293866"/>
              <a:gd name="connsiteY11" fmla="*/ 1187777 h 2175654"/>
              <a:gd name="connsiteX12" fmla="*/ 48719 w 2293866"/>
              <a:gd name="connsiteY12" fmla="*/ 1022679 h 2175654"/>
              <a:gd name="connsiteX13" fmla="*/ 0 w 2293866"/>
              <a:gd name="connsiteY13" fmla="*/ 1008667 h 2175654"/>
              <a:gd name="connsiteX14" fmla="*/ 56561 w 2293866"/>
              <a:gd name="connsiteY14" fmla="*/ 650447 h 2175654"/>
              <a:gd name="connsiteX15" fmla="*/ 150828 w 2293866"/>
              <a:gd name="connsiteY15" fmla="*/ 471340 h 2175654"/>
              <a:gd name="connsiteX16" fmla="*/ 452487 w 2293866"/>
              <a:gd name="connsiteY16" fmla="*/ 150828 h 2175654"/>
              <a:gd name="connsiteX17" fmla="*/ 650450 w 2293866"/>
              <a:gd name="connsiteY17" fmla="*/ 24116 h 2175654"/>
              <a:gd name="connsiteX18" fmla="*/ 905351 w 2293866"/>
              <a:gd name="connsiteY18" fmla="*/ 35132 h 2175654"/>
              <a:gd name="connsiteX0" fmla="*/ 1077345 w 2293866"/>
              <a:gd name="connsiteY0" fmla="*/ 120958 h 2175654"/>
              <a:gd name="connsiteX1" fmla="*/ 1309455 w 2293866"/>
              <a:gd name="connsiteY1" fmla="*/ 122547 h 2175654"/>
              <a:gd name="connsiteX2" fmla="*/ 1451727 w 2293866"/>
              <a:gd name="connsiteY2" fmla="*/ 18852 h 2175654"/>
              <a:gd name="connsiteX3" fmla="*/ 1706251 w 2293866"/>
              <a:gd name="connsiteY3" fmla="*/ 0 h 2175654"/>
              <a:gd name="connsiteX4" fmla="*/ 2139885 w 2293866"/>
              <a:gd name="connsiteY4" fmla="*/ 405351 h 2175654"/>
              <a:gd name="connsiteX5" fmla="*/ 2288218 w 2293866"/>
              <a:gd name="connsiteY5" fmla="*/ 784770 h 2175654"/>
              <a:gd name="connsiteX6" fmla="*/ 1919744 w 2293866"/>
              <a:gd name="connsiteY6" fmla="*/ 1266075 h 2175654"/>
              <a:gd name="connsiteX7" fmla="*/ 1912735 w 2293866"/>
              <a:gd name="connsiteY7" fmla="*/ 1073263 h 2175654"/>
              <a:gd name="connsiteX8" fmla="*/ 2183416 w 2293866"/>
              <a:gd name="connsiteY8" fmla="*/ 2162941 h 2175654"/>
              <a:gd name="connsiteX9" fmla="*/ 374042 w 2293866"/>
              <a:gd name="connsiteY9" fmla="*/ 2175654 h 2175654"/>
              <a:gd name="connsiteX10" fmla="*/ 553626 w 2293866"/>
              <a:gd name="connsiteY10" fmla="*/ 1168250 h 2175654"/>
              <a:gd name="connsiteX11" fmla="*/ 546755 w 2293866"/>
              <a:gd name="connsiteY11" fmla="*/ 1187777 h 2175654"/>
              <a:gd name="connsiteX12" fmla="*/ 48719 w 2293866"/>
              <a:gd name="connsiteY12" fmla="*/ 1022679 h 2175654"/>
              <a:gd name="connsiteX13" fmla="*/ 0 w 2293866"/>
              <a:gd name="connsiteY13" fmla="*/ 1008667 h 2175654"/>
              <a:gd name="connsiteX14" fmla="*/ 56561 w 2293866"/>
              <a:gd name="connsiteY14" fmla="*/ 650447 h 2175654"/>
              <a:gd name="connsiteX15" fmla="*/ 150828 w 2293866"/>
              <a:gd name="connsiteY15" fmla="*/ 471340 h 2175654"/>
              <a:gd name="connsiteX16" fmla="*/ 452487 w 2293866"/>
              <a:gd name="connsiteY16" fmla="*/ 150828 h 2175654"/>
              <a:gd name="connsiteX17" fmla="*/ 650450 w 2293866"/>
              <a:gd name="connsiteY17" fmla="*/ 24116 h 2175654"/>
              <a:gd name="connsiteX18" fmla="*/ 905351 w 2293866"/>
              <a:gd name="connsiteY18" fmla="*/ 35132 h 2175654"/>
              <a:gd name="connsiteX0" fmla="*/ 1077345 w 2293866"/>
              <a:gd name="connsiteY0" fmla="*/ 120958 h 2175654"/>
              <a:gd name="connsiteX1" fmla="*/ 1309455 w 2293866"/>
              <a:gd name="connsiteY1" fmla="*/ 122547 h 2175654"/>
              <a:gd name="connsiteX2" fmla="*/ 1451727 w 2293866"/>
              <a:gd name="connsiteY2" fmla="*/ 18852 h 2175654"/>
              <a:gd name="connsiteX3" fmla="*/ 1706251 w 2293866"/>
              <a:gd name="connsiteY3" fmla="*/ 0 h 2175654"/>
              <a:gd name="connsiteX4" fmla="*/ 2139885 w 2293866"/>
              <a:gd name="connsiteY4" fmla="*/ 405351 h 2175654"/>
              <a:gd name="connsiteX5" fmla="*/ 2288218 w 2293866"/>
              <a:gd name="connsiteY5" fmla="*/ 784770 h 2175654"/>
              <a:gd name="connsiteX6" fmla="*/ 1919744 w 2293866"/>
              <a:gd name="connsiteY6" fmla="*/ 1266075 h 2175654"/>
              <a:gd name="connsiteX7" fmla="*/ 1912735 w 2293866"/>
              <a:gd name="connsiteY7" fmla="*/ 1073263 h 2175654"/>
              <a:gd name="connsiteX8" fmla="*/ 2183416 w 2293866"/>
              <a:gd name="connsiteY8" fmla="*/ 2162941 h 2175654"/>
              <a:gd name="connsiteX9" fmla="*/ 350950 w 2293866"/>
              <a:gd name="connsiteY9" fmla="*/ 2175654 h 2175654"/>
              <a:gd name="connsiteX10" fmla="*/ 553626 w 2293866"/>
              <a:gd name="connsiteY10" fmla="*/ 1168250 h 2175654"/>
              <a:gd name="connsiteX11" fmla="*/ 546755 w 2293866"/>
              <a:gd name="connsiteY11" fmla="*/ 1187777 h 2175654"/>
              <a:gd name="connsiteX12" fmla="*/ 48719 w 2293866"/>
              <a:gd name="connsiteY12" fmla="*/ 1022679 h 2175654"/>
              <a:gd name="connsiteX13" fmla="*/ 0 w 2293866"/>
              <a:gd name="connsiteY13" fmla="*/ 1008667 h 2175654"/>
              <a:gd name="connsiteX14" fmla="*/ 56561 w 2293866"/>
              <a:gd name="connsiteY14" fmla="*/ 650447 h 2175654"/>
              <a:gd name="connsiteX15" fmla="*/ 150828 w 2293866"/>
              <a:gd name="connsiteY15" fmla="*/ 471340 h 2175654"/>
              <a:gd name="connsiteX16" fmla="*/ 452487 w 2293866"/>
              <a:gd name="connsiteY16" fmla="*/ 150828 h 2175654"/>
              <a:gd name="connsiteX17" fmla="*/ 650450 w 2293866"/>
              <a:gd name="connsiteY17" fmla="*/ 24116 h 2175654"/>
              <a:gd name="connsiteX18" fmla="*/ 905351 w 2293866"/>
              <a:gd name="connsiteY18" fmla="*/ 35132 h 2175654"/>
              <a:gd name="connsiteX0" fmla="*/ 1077345 w 2293866"/>
              <a:gd name="connsiteY0" fmla="*/ 120958 h 2175654"/>
              <a:gd name="connsiteX1" fmla="*/ 1309455 w 2293866"/>
              <a:gd name="connsiteY1" fmla="*/ 122547 h 2175654"/>
              <a:gd name="connsiteX2" fmla="*/ 1451727 w 2293866"/>
              <a:gd name="connsiteY2" fmla="*/ 18852 h 2175654"/>
              <a:gd name="connsiteX3" fmla="*/ 1706251 w 2293866"/>
              <a:gd name="connsiteY3" fmla="*/ 0 h 2175654"/>
              <a:gd name="connsiteX4" fmla="*/ 2139885 w 2293866"/>
              <a:gd name="connsiteY4" fmla="*/ 405351 h 2175654"/>
              <a:gd name="connsiteX5" fmla="*/ 2288218 w 2293866"/>
              <a:gd name="connsiteY5" fmla="*/ 784770 h 2175654"/>
              <a:gd name="connsiteX6" fmla="*/ 1919744 w 2293866"/>
              <a:gd name="connsiteY6" fmla="*/ 1266075 h 2175654"/>
              <a:gd name="connsiteX7" fmla="*/ 1929028 w 2293866"/>
              <a:gd name="connsiteY7" fmla="*/ 1209618 h 2175654"/>
              <a:gd name="connsiteX8" fmla="*/ 2183416 w 2293866"/>
              <a:gd name="connsiteY8" fmla="*/ 2162941 h 2175654"/>
              <a:gd name="connsiteX9" fmla="*/ 350950 w 2293866"/>
              <a:gd name="connsiteY9" fmla="*/ 2175654 h 2175654"/>
              <a:gd name="connsiteX10" fmla="*/ 553626 w 2293866"/>
              <a:gd name="connsiteY10" fmla="*/ 1168250 h 2175654"/>
              <a:gd name="connsiteX11" fmla="*/ 546755 w 2293866"/>
              <a:gd name="connsiteY11" fmla="*/ 1187777 h 2175654"/>
              <a:gd name="connsiteX12" fmla="*/ 48719 w 2293866"/>
              <a:gd name="connsiteY12" fmla="*/ 1022679 h 2175654"/>
              <a:gd name="connsiteX13" fmla="*/ 0 w 2293866"/>
              <a:gd name="connsiteY13" fmla="*/ 1008667 h 2175654"/>
              <a:gd name="connsiteX14" fmla="*/ 56561 w 2293866"/>
              <a:gd name="connsiteY14" fmla="*/ 650447 h 2175654"/>
              <a:gd name="connsiteX15" fmla="*/ 150828 w 2293866"/>
              <a:gd name="connsiteY15" fmla="*/ 471340 h 2175654"/>
              <a:gd name="connsiteX16" fmla="*/ 452487 w 2293866"/>
              <a:gd name="connsiteY16" fmla="*/ 150828 h 2175654"/>
              <a:gd name="connsiteX17" fmla="*/ 650450 w 2293866"/>
              <a:gd name="connsiteY17" fmla="*/ 24116 h 2175654"/>
              <a:gd name="connsiteX18" fmla="*/ 905351 w 2293866"/>
              <a:gd name="connsiteY18" fmla="*/ 35132 h 2175654"/>
              <a:gd name="connsiteX0" fmla="*/ 1077345 w 2293866"/>
              <a:gd name="connsiteY0" fmla="*/ 120958 h 2175654"/>
              <a:gd name="connsiteX1" fmla="*/ 1309455 w 2293866"/>
              <a:gd name="connsiteY1" fmla="*/ 122547 h 2175654"/>
              <a:gd name="connsiteX2" fmla="*/ 1451727 w 2293866"/>
              <a:gd name="connsiteY2" fmla="*/ 18852 h 2175654"/>
              <a:gd name="connsiteX3" fmla="*/ 1706251 w 2293866"/>
              <a:gd name="connsiteY3" fmla="*/ 0 h 2175654"/>
              <a:gd name="connsiteX4" fmla="*/ 2139885 w 2293866"/>
              <a:gd name="connsiteY4" fmla="*/ 405351 h 2175654"/>
              <a:gd name="connsiteX5" fmla="*/ 2288218 w 2293866"/>
              <a:gd name="connsiteY5" fmla="*/ 784770 h 2175654"/>
              <a:gd name="connsiteX6" fmla="*/ 1907525 w 2293866"/>
              <a:gd name="connsiteY6" fmla="*/ 1162577 h 2175654"/>
              <a:gd name="connsiteX7" fmla="*/ 1929028 w 2293866"/>
              <a:gd name="connsiteY7" fmla="*/ 1209618 h 2175654"/>
              <a:gd name="connsiteX8" fmla="*/ 2183416 w 2293866"/>
              <a:gd name="connsiteY8" fmla="*/ 2162941 h 2175654"/>
              <a:gd name="connsiteX9" fmla="*/ 350950 w 2293866"/>
              <a:gd name="connsiteY9" fmla="*/ 2175654 h 2175654"/>
              <a:gd name="connsiteX10" fmla="*/ 553626 w 2293866"/>
              <a:gd name="connsiteY10" fmla="*/ 1168250 h 2175654"/>
              <a:gd name="connsiteX11" fmla="*/ 546755 w 2293866"/>
              <a:gd name="connsiteY11" fmla="*/ 1187777 h 2175654"/>
              <a:gd name="connsiteX12" fmla="*/ 48719 w 2293866"/>
              <a:gd name="connsiteY12" fmla="*/ 1022679 h 2175654"/>
              <a:gd name="connsiteX13" fmla="*/ 0 w 2293866"/>
              <a:gd name="connsiteY13" fmla="*/ 1008667 h 2175654"/>
              <a:gd name="connsiteX14" fmla="*/ 56561 w 2293866"/>
              <a:gd name="connsiteY14" fmla="*/ 650447 h 2175654"/>
              <a:gd name="connsiteX15" fmla="*/ 150828 w 2293866"/>
              <a:gd name="connsiteY15" fmla="*/ 471340 h 2175654"/>
              <a:gd name="connsiteX16" fmla="*/ 452487 w 2293866"/>
              <a:gd name="connsiteY16" fmla="*/ 150828 h 2175654"/>
              <a:gd name="connsiteX17" fmla="*/ 650450 w 2293866"/>
              <a:gd name="connsiteY17" fmla="*/ 24116 h 2175654"/>
              <a:gd name="connsiteX18" fmla="*/ 905351 w 2293866"/>
              <a:gd name="connsiteY18" fmla="*/ 35132 h 2175654"/>
              <a:gd name="connsiteX0" fmla="*/ 1077345 w 2293866"/>
              <a:gd name="connsiteY0" fmla="*/ 120958 h 2175654"/>
              <a:gd name="connsiteX1" fmla="*/ 1309455 w 2293866"/>
              <a:gd name="connsiteY1" fmla="*/ 122547 h 2175654"/>
              <a:gd name="connsiteX2" fmla="*/ 1451727 w 2293866"/>
              <a:gd name="connsiteY2" fmla="*/ 18852 h 2175654"/>
              <a:gd name="connsiteX3" fmla="*/ 1706251 w 2293866"/>
              <a:gd name="connsiteY3" fmla="*/ 0 h 2175654"/>
              <a:gd name="connsiteX4" fmla="*/ 2139885 w 2293866"/>
              <a:gd name="connsiteY4" fmla="*/ 405351 h 2175654"/>
              <a:gd name="connsiteX5" fmla="*/ 2288218 w 2293866"/>
              <a:gd name="connsiteY5" fmla="*/ 784770 h 2175654"/>
              <a:gd name="connsiteX6" fmla="*/ 1919744 w 2293866"/>
              <a:gd name="connsiteY6" fmla="*/ 1159291 h 2175654"/>
              <a:gd name="connsiteX7" fmla="*/ 1929028 w 2293866"/>
              <a:gd name="connsiteY7" fmla="*/ 1209618 h 2175654"/>
              <a:gd name="connsiteX8" fmla="*/ 2183416 w 2293866"/>
              <a:gd name="connsiteY8" fmla="*/ 2162941 h 2175654"/>
              <a:gd name="connsiteX9" fmla="*/ 350950 w 2293866"/>
              <a:gd name="connsiteY9" fmla="*/ 2175654 h 2175654"/>
              <a:gd name="connsiteX10" fmla="*/ 553626 w 2293866"/>
              <a:gd name="connsiteY10" fmla="*/ 1168250 h 2175654"/>
              <a:gd name="connsiteX11" fmla="*/ 546755 w 2293866"/>
              <a:gd name="connsiteY11" fmla="*/ 1187777 h 2175654"/>
              <a:gd name="connsiteX12" fmla="*/ 48719 w 2293866"/>
              <a:gd name="connsiteY12" fmla="*/ 1022679 h 2175654"/>
              <a:gd name="connsiteX13" fmla="*/ 0 w 2293866"/>
              <a:gd name="connsiteY13" fmla="*/ 1008667 h 2175654"/>
              <a:gd name="connsiteX14" fmla="*/ 56561 w 2293866"/>
              <a:gd name="connsiteY14" fmla="*/ 650447 h 2175654"/>
              <a:gd name="connsiteX15" fmla="*/ 150828 w 2293866"/>
              <a:gd name="connsiteY15" fmla="*/ 471340 h 2175654"/>
              <a:gd name="connsiteX16" fmla="*/ 452487 w 2293866"/>
              <a:gd name="connsiteY16" fmla="*/ 150828 h 2175654"/>
              <a:gd name="connsiteX17" fmla="*/ 650450 w 2293866"/>
              <a:gd name="connsiteY17" fmla="*/ 24116 h 2175654"/>
              <a:gd name="connsiteX18" fmla="*/ 905351 w 2293866"/>
              <a:gd name="connsiteY18" fmla="*/ 35132 h 2175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293866" h="2175654">
                <a:moveTo>
                  <a:pt x="1077345" y="120958"/>
                </a:moveTo>
                <a:lnTo>
                  <a:pt x="1309455" y="122547"/>
                </a:lnTo>
                <a:lnTo>
                  <a:pt x="1451727" y="18852"/>
                </a:lnTo>
                <a:lnTo>
                  <a:pt x="1706251" y="0"/>
                </a:lnTo>
                <a:cubicBezTo>
                  <a:pt x="1813088" y="61274"/>
                  <a:pt x="2045617" y="282803"/>
                  <a:pt x="2139885" y="405351"/>
                </a:cubicBezTo>
                <a:cubicBezTo>
                  <a:pt x="2234153" y="527899"/>
                  <a:pt x="2316499" y="651224"/>
                  <a:pt x="2288218" y="784770"/>
                </a:cubicBezTo>
                <a:lnTo>
                  <a:pt x="1919744" y="1159291"/>
                </a:lnTo>
                <a:lnTo>
                  <a:pt x="1929028" y="1209618"/>
                </a:lnTo>
                <a:lnTo>
                  <a:pt x="2183416" y="2162941"/>
                </a:lnTo>
                <a:lnTo>
                  <a:pt x="350950" y="2175654"/>
                </a:lnTo>
                <a:lnTo>
                  <a:pt x="553626" y="1168250"/>
                </a:lnTo>
                <a:lnTo>
                  <a:pt x="546755" y="1187777"/>
                </a:lnTo>
                <a:cubicBezTo>
                  <a:pt x="391648" y="1139342"/>
                  <a:pt x="203826" y="1071114"/>
                  <a:pt x="48719" y="1022679"/>
                </a:cubicBezTo>
                <a:lnTo>
                  <a:pt x="0" y="1008667"/>
                </a:lnTo>
                <a:cubicBezTo>
                  <a:pt x="25138" y="889260"/>
                  <a:pt x="31423" y="769854"/>
                  <a:pt x="56561" y="650447"/>
                </a:cubicBezTo>
                <a:lnTo>
                  <a:pt x="150828" y="471340"/>
                </a:lnTo>
                <a:lnTo>
                  <a:pt x="452487" y="150828"/>
                </a:lnTo>
                <a:lnTo>
                  <a:pt x="650450" y="24116"/>
                </a:lnTo>
                <a:lnTo>
                  <a:pt x="905351" y="35132"/>
                </a:lnTo>
              </a:path>
            </a:pathLst>
          </a:custGeom>
          <a:solidFill>
            <a:schemeClr val="accent1"/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9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mph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10800000">
                                      <p:cBhvr>
                                        <p:cTn id="2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7" grpId="1"/>
      <p:bldP spid="62" grpId="0" animBg="1"/>
      <p:bldP spid="62" grpId="1" animBg="1"/>
      <p:bldP spid="62" grpId="2" animBg="1"/>
      <p:bldP spid="54" grpId="0" animBg="1"/>
      <p:bldP spid="54" grpId="1" animBg="1"/>
      <p:bldP spid="53" grpId="0" animBg="1"/>
      <p:bldP spid="5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31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Schism</a:t>
            </a:r>
            <a:r>
              <a:rPr lang="en-US" sz="3600" dirty="0"/>
              <a:t> </a:t>
            </a:r>
            <a:r>
              <a:rPr lang="en-US" sz="3600" dirty="0" smtClean="0"/>
              <a:t>- </a:t>
            </a:r>
            <a:r>
              <a:rPr lang="en-US" sz="36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schisma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/>
              <a:t>– </a:t>
            </a:r>
            <a:r>
              <a:rPr lang="en-US" sz="3600" i="1" dirty="0"/>
              <a:t>to rip</a:t>
            </a:r>
            <a:r>
              <a:rPr lang="en-US" sz="3600" dirty="0"/>
              <a:t> or </a:t>
            </a:r>
            <a:r>
              <a:rPr lang="en-US" sz="3600" i="1" dirty="0"/>
              <a:t>tear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7804" y="1600200"/>
            <a:ext cx="80389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/>
              <a:t>Matt. 9:16 </a:t>
            </a:r>
            <a:r>
              <a:rPr lang="en-US" sz="3600" dirty="0" smtClean="0"/>
              <a:t>-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No one puts a piece of 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</a:rPr>
              <a:t>unshrunk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cloth on an old garment; for the patch pulls away from the garment, and the tear is made worse.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6623994" y="4213578"/>
            <a:ext cx="1904880" cy="891822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792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22" grpId="0" animBg="1"/>
      <p:bldP spid="2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31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3002666" y="223285"/>
            <a:ext cx="3156758" cy="3156758"/>
            <a:chOff x="3002666" y="223285"/>
            <a:chExt cx="3156758" cy="3156758"/>
          </a:xfrm>
        </p:grpSpPr>
        <p:sp>
          <p:nvSpPr>
            <p:cNvPr id="22" name="Donut 21"/>
            <p:cNvSpPr/>
            <p:nvPr/>
          </p:nvSpPr>
          <p:spPr>
            <a:xfrm>
              <a:off x="3002666" y="223285"/>
              <a:ext cx="3156758" cy="3156758"/>
            </a:xfrm>
            <a:prstGeom prst="donut">
              <a:avLst>
                <a:gd name="adj" fmla="val 15064"/>
              </a:avLst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254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03306" y="1075744"/>
              <a:ext cx="1754195" cy="461665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en-US" sz="2400" dirty="0" smtClean="0">
                  <a:latin typeface="GreeceBlack" panose="020B0600000000000000" pitchFamily="34" charset="0"/>
                </a:rPr>
                <a:t>Talent</a:t>
              </a:r>
              <a:endParaRPr lang="en-US" sz="2400" dirty="0">
                <a:latin typeface="GreeceBlack" panose="020B0600000000000000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09600" y="2612621"/>
            <a:ext cx="3156758" cy="3156758"/>
            <a:chOff x="609600" y="2612621"/>
            <a:chExt cx="3156758" cy="3156758"/>
          </a:xfrm>
        </p:grpSpPr>
        <p:sp>
          <p:nvSpPr>
            <p:cNvPr id="23" name="Donut 22"/>
            <p:cNvSpPr/>
            <p:nvPr/>
          </p:nvSpPr>
          <p:spPr>
            <a:xfrm>
              <a:off x="609600" y="2612621"/>
              <a:ext cx="3156758" cy="3156758"/>
            </a:xfrm>
            <a:prstGeom prst="donut">
              <a:avLst>
                <a:gd name="adj" fmla="val 15064"/>
              </a:avLst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254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 rot="1963240">
              <a:off x="1012203" y="4551116"/>
              <a:ext cx="1594723" cy="381541"/>
            </a:xfrm>
            <a:prstGeom prst="rect">
              <a:avLst/>
            </a:prstGeom>
            <a:noFill/>
          </p:spPr>
          <p:txBody>
            <a:bodyPr wrap="square" rtlCol="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sz="2400" dirty="0" smtClean="0">
                  <a:latin typeface="GreeceBlack" panose="020B0600000000000000" pitchFamily="34" charset="0"/>
                </a:rPr>
                <a:t>Skill</a:t>
              </a:r>
              <a:endParaRPr lang="en-US" sz="2400" dirty="0">
                <a:latin typeface="GreeceBlack" panose="020B0600000000000000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5486400" y="2545466"/>
            <a:ext cx="3156758" cy="3156758"/>
            <a:chOff x="5486400" y="2545466"/>
            <a:chExt cx="3156758" cy="3156758"/>
          </a:xfrm>
        </p:grpSpPr>
        <p:sp>
          <p:nvSpPr>
            <p:cNvPr id="24" name="Donut 23"/>
            <p:cNvSpPr/>
            <p:nvPr/>
          </p:nvSpPr>
          <p:spPr>
            <a:xfrm>
              <a:off x="5486400" y="2545466"/>
              <a:ext cx="3156758" cy="3156758"/>
            </a:xfrm>
            <a:prstGeom prst="donut">
              <a:avLst>
                <a:gd name="adj" fmla="val 15064"/>
              </a:avLst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254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 rot="18886192">
              <a:off x="6706826" y="4515533"/>
              <a:ext cx="1594723" cy="381541"/>
            </a:xfrm>
            <a:prstGeom prst="rect">
              <a:avLst/>
            </a:prstGeom>
            <a:noFill/>
          </p:spPr>
          <p:txBody>
            <a:bodyPr wrap="square" rtlCol="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sz="2400" dirty="0" smtClean="0">
                  <a:latin typeface="GreeceBlack" panose="020B0600000000000000" pitchFamily="34" charset="0"/>
                </a:rPr>
                <a:t>Gift</a:t>
              </a:r>
              <a:endParaRPr lang="en-US" sz="2400" dirty="0">
                <a:latin typeface="GreeceBlack" panose="020B0600000000000000" pitchFamily="34" charset="0"/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914400" y="381000"/>
            <a:ext cx="26766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reeceBlack" panose="020B0600000000000000" pitchFamily="34" charset="0"/>
              </a:rPr>
              <a:t>Natural</a:t>
            </a:r>
            <a:endParaRPr lang="en-US" sz="2800" dirty="0">
              <a:latin typeface="GreeceBlack" panose="020B0600000000000000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 rot="20109058">
            <a:off x="214632" y="2138997"/>
            <a:ext cx="26766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reeceBlack" panose="020B0600000000000000" pitchFamily="34" charset="0"/>
              </a:rPr>
              <a:t>Acquired</a:t>
            </a:r>
            <a:endParaRPr lang="en-US" sz="2800" dirty="0">
              <a:latin typeface="GreeceBlack" panose="020B0600000000000000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 rot="1484962">
            <a:off x="6743991" y="2230975"/>
            <a:ext cx="26766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reeceBlack" panose="020B0600000000000000" pitchFamily="34" charset="0"/>
              </a:rPr>
              <a:t>Given</a:t>
            </a:r>
            <a:endParaRPr lang="en-US" sz="2800" dirty="0"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049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48148E-6 L -0.00087 0.15949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7963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11111E-6 L 0.17743 -0.04305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72" y="-2153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59259E-6 L -0.1809 -0.03843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45" y="-1921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  <p:bldP spid="32" grpId="0"/>
      <p:bldP spid="32" grpId="1"/>
      <p:bldP spid="33" grpId="0"/>
      <p:bldP spid="3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31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Teachers</a:t>
            </a:r>
            <a:r>
              <a:rPr lang="en-US" sz="3600" dirty="0"/>
              <a:t> </a:t>
            </a:r>
            <a:r>
              <a:rPr lang="en-US" sz="3600" dirty="0" smtClean="0"/>
              <a:t>- </a:t>
            </a:r>
            <a:r>
              <a:rPr lang="en-US" sz="3600" dirty="0"/>
              <a:t>Eph. 4:11 mentions pastor/teachers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886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Helps 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reeceBlack" panose="020B0600000000000000" pitchFamily="34" charset="0"/>
              </a:rPr>
              <a:t>– </a:t>
            </a:r>
            <a:r>
              <a:rPr lang="en-US" sz="3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reeceBlack" panose="020B0600000000000000" pitchFamily="34" charset="0"/>
              </a:rPr>
              <a:t>those that serve</a:t>
            </a:r>
            <a:endParaRPr lang="en-US" sz="3600" i="1" dirty="0">
              <a:solidFill>
                <a:schemeClr val="tx1">
                  <a:lumMod val="95000"/>
                  <a:lumOff val="5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31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7804" y="1240966"/>
            <a:ext cx="80389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GreeceBlack" panose="020B0600000000000000" pitchFamily="34" charset="0"/>
              </a:rPr>
              <a:t>Same as the gift of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ministry</a:t>
            </a:r>
            <a:r>
              <a:rPr lang="en-US" sz="3600" dirty="0" smtClean="0">
                <a:latin typeface="GreeceBlack" panose="020B0600000000000000" pitchFamily="34" charset="0"/>
              </a:rPr>
              <a:t> in Romans 12.7</a:t>
            </a:r>
            <a:endParaRPr lang="en-US" sz="3600" dirty="0"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055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Administrations</a:t>
            </a:r>
            <a:r>
              <a:rPr lang="en-US" sz="3600" dirty="0"/>
              <a:t> </a:t>
            </a:r>
            <a:r>
              <a:rPr lang="en-US" sz="3600" dirty="0" smtClean="0"/>
              <a:t>- </a:t>
            </a:r>
            <a:r>
              <a:rPr lang="en-US" sz="3600" dirty="0"/>
              <a:t>from a Latin root meaning </a:t>
            </a:r>
            <a:r>
              <a:rPr lang="en-US" sz="3600" i="1" dirty="0"/>
              <a:t>to </a:t>
            </a:r>
            <a:r>
              <a:rPr lang="en-US" sz="3600" i="1" dirty="0" smtClean="0"/>
              <a:t>pilot </a:t>
            </a:r>
            <a:r>
              <a:rPr lang="en-US" sz="3600" dirty="0" smtClean="0"/>
              <a:t>or</a:t>
            </a:r>
            <a:r>
              <a:rPr lang="en-US" sz="3600" i="1" dirty="0" smtClean="0"/>
              <a:t> steer</a:t>
            </a:r>
            <a:endParaRPr lang="en-US" sz="3600" i="1" dirty="0">
              <a:solidFill>
                <a:schemeClr val="tx1">
                  <a:lumMod val="95000"/>
                  <a:lumOff val="5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31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7804" y="2307762"/>
            <a:ext cx="80389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GreeceBlack" panose="020B0600000000000000" pitchFamily="34" charset="0"/>
              </a:rPr>
              <a:t>Same as </a:t>
            </a:r>
            <a:r>
              <a:rPr lang="en-US" sz="3600" i="1" dirty="0" smtClean="0">
                <a:latin typeface="GreeceBlack" panose="020B0600000000000000" pitchFamily="34" charset="0"/>
              </a:rPr>
              <a:t>leading</a:t>
            </a:r>
            <a:r>
              <a:rPr lang="en-US" sz="3600" dirty="0" smtClean="0">
                <a:latin typeface="GreeceBlack" panose="020B0600000000000000" pitchFamily="34" charset="0"/>
              </a:rPr>
              <a:t> in Romans 12.7</a:t>
            </a:r>
            <a:endParaRPr lang="en-US" sz="3600" dirty="0"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373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</p:bldLst>
  </p:timing>
</p:sld>
</file>

<file path=ppt/theme/theme1.xml><?xml version="1.0" encoding="utf-8"?>
<a:theme xmlns:a="http://schemas.openxmlformats.org/drawingml/2006/main" name="Office Theme">
  <a:themeElements>
    <a:clrScheme name="1st Corinthians">
      <a:dk1>
        <a:sysClr val="windowText" lastClr="000000"/>
      </a:dk1>
      <a:lt1>
        <a:srgbClr val="00000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1st Corinthians">
      <a:majorFont>
        <a:latin typeface="GreeceBlack"/>
        <a:ea typeface=""/>
        <a:cs typeface=""/>
      </a:majorFont>
      <a:minorFont>
        <a:latin typeface="GreeceBlac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>
            <a:latin typeface="GreeceBlack" panose="020B0600000000000000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EDAFD617-E102-4751-9410-7C7FDB8F0863}" vid="{B233A1A1-D7F2-447C-A7D5-7DF9B442D77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 Corinthians</Template>
  <TotalTime>2618</TotalTime>
  <Words>632</Words>
  <Application>Microsoft Office PowerPoint</Application>
  <PresentationFormat>On-screen Show (4:3)</PresentationFormat>
  <Paragraphs>291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vtks distress</vt:lpstr>
      <vt:lpstr>Arial</vt:lpstr>
      <vt:lpstr>Aaron</vt:lpstr>
      <vt:lpstr>GreeceBlack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23</cp:revision>
  <dcterms:created xsi:type="dcterms:W3CDTF">2015-01-08T18:31:22Z</dcterms:created>
  <dcterms:modified xsi:type="dcterms:W3CDTF">2015-01-11T13:06:19Z</dcterms:modified>
</cp:coreProperties>
</file>